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301" r:id="rId8"/>
    <p:sldId id="312" r:id="rId9"/>
    <p:sldId id="313" r:id="rId10"/>
    <p:sldId id="300" r:id="rId11"/>
    <p:sldId id="266" r:id="rId12"/>
    <p:sldId id="268" r:id="rId13"/>
    <p:sldId id="267" r:id="rId14"/>
    <p:sldId id="303" r:id="rId15"/>
    <p:sldId id="269" r:id="rId16"/>
    <p:sldId id="304" r:id="rId17"/>
    <p:sldId id="270" r:id="rId18"/>
    <p:sldId id="324" r:id="rId19"/>
    <p:sldId id="302" r:id="rId20"/>
    <p:sldId id="298" r:id="rId21"/>
    <p:sldId id="299" r:id="rId22"/>
    <p:sldId id="280" r:id="rId23"/>
    <p:sldId id="305" r:id="rId24"/>
    <p:sldId id="306" r:id="rId25"/>
    <p:sldId id="308" r:id="rId26"/>
    <p:sldId id="285" r:id="rId27"/>
    <p:sldId id="315" r:id="rId28"/>
    <p:sldId id="321" r:id="rId29"/>
    <p:sldId id="323" r:id="rId30"/>
    <p:sldId id="287" r:id="rId31"/>
    <p:sldId id="316" r:id="rId32"/>
    <p:sldId id="314" r:id="rId33"/>
    <p:sldId id="311" r:id="rId34"/>
    <p:sldId id="310" r:id="rId35"/>
    <p:sldId id="317" r:id="rId36"/>
    <p:sldId id="322" r:id="rId37"/>
    <p:sldId id="295" r:id="rId38"/>
    <p:sldId id="319" r:id="rId39"/>
    <p:sldId id="327" r:id="rId40"/>
    <p:sldId id="325" r:id="rId41"/>
    <p:sldId id="320" r:id="rId42"/>
    <p:sldId id="326" r:id="rId43"/>
    <p:sldId id="297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813" autoAdjust="0"/>
  </p:normalViewPr>
  <p:slideViewPr>
    <p:cSldViewPr>
      <p:cViewPr>
        <p:scale>
          <a:sx n="62" d="100"/>
          <a:sy n="62" d="100"/>
        </p:scale>
        <p:origin x="-2100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27C5D1-42CA-4384-981E-C5BA57DA609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76B270-F916-429D-85CB-CA086337796A}">
      <dgm:prSet phldrT="[Текст]"/>
      <dgm:spPr/>
      <dgm:t>
        <a:bodyPr/>
        <a:lstStyle/>
        <a:p>
          <a:r>
            <a:rPr lang="ru-RU" dirty="0" smtClean="0"/>
            <a:t>1. Общие сведения об учителе</a:t>
          </a:r>
          <a:endParaRPr lang="ru-RU" dirty="0"/>
        </a:p>
      </dgm:t>
    </dgm:pt>
    <dgm:pt modelId="{5FC5ED3D-F978-4AB8-BBA2-92E46682E81C}" type="parTrans" cxnId="{93115A80-F1BC-48B3-A71C-F5949D29FE41}">
      <dgm:prSet/>
      <dgm:spPr/>
      <dgm:t>
        <a:bodyPr/>
        <a:lstStyle/>
        <a:p>
          <a:endParaRPr lang="ru-RU"/>
        </a:p>
      </dgm:t>
    </dgm:pt>
    <dgm:pt modelId="{ED8377FD-98BB-4144-A405-9B91B64D087A}" type="sibTrans" cxnId="{93115A80-F1BC-48B3-A71C-F5949D29FE41}">
      <dgm:prSet/>
      <dgm:spPr/>
      <dgm:t>
        <a:bodyPr/>
        <a:lstStyle/>
        <a:p>
          <a:endParaRPr lang="ru-RU"/>
        </a:p>
      </dgm:t>
    </dgm:pt>
    <dgm:pt modelId="{2CD162D0-C651-4DD1-81F5-109D46595488}">
      <dgm:prSet phldrT="[Текст]"/>
      <dgm:spPr/>
      <dgm:t>
        <a:bodyPr/>
        <a:lstStyle/>
        <a:p>
          <a:r>
            <a:rPr lang="ru-RU" dirty="0" smtClean="0"/>
            <a:t>2. Результативность педагогической деятельности</a:t>
          </a:r>
          <a:endParaRPr lang="ru-RU" dirty="0"/>
        </a:p>
      </dgm:t>
    </dgm:pt>
    <dgm:pt modelId="{298B79ED-B278-4B22-A7DE-3B1DC2AD9A9B}" type="parTrans" cxnId="{73CC1661-82B9-4901-B3C4-1E56EFBC75BD}">
      <dgm:prSet/>
      <dgm:spPr/>
      <dgm:t>
        <a:bodyPr/>
        <a:lstStyle/>
        <a:p>
          <a:endParaRPr lang="ru-RU"/>
        </a:p>
      </dgm:t>
    </dgm:pt>
    <dgm:pt modelId="{4CA59AE1-9ADA-4118-A321-FFDDD3A206BD}" type="sibTrans" cxnId="{73CC1661-82B9-4901-B3C4-1E56EFBC75BD}">
      <dgm:prSet/>
      <dgm:spPr/>
      <dgm:t>
        <a:bodyPr/>
        <a:lstStyle/>
        <a:p>
          <a:endParaRPr lang="ru-RU"/>
        </a:p>
      </dgm:t>
    </dgm:pt>
    <dgm:pt modelId="{C7C7D655-5D24-488F-943C-90954D427C07}">
      <dgm:prSet phldrT="[Текст]"/>
      <dgm:spPr/>
      <dgm:t>
        <a:bodyPr/>
        <a:lstStyle/>
        <a:p>
          <a:r>
            <a:rPr lang="ru-RU" dirty="0" smtClean="0"/>
            <a:t>3. Научно-методическая работа</a:t>
          </a:r>
          <a:endParaRPr lang="ru-RU" dirty="0"/>
        </a:p>
      </dgm:t>
    </dgm:pt>
    <dgm:pt modelId="{490CD15B-470B-44AF-AF3B-0490BDC1CCD0}" type="parTrans" cxnId="{59E2C3C6-0273-4CA1-9CF0-13F29262E2DA}">
      <dgm:prSet/>
      <dgm:spPr/>
      <dgm:t>
        <a:bodyPr/>
        <a:lstStyle/>
        <a:p>
          <a:endParaRPr lang="ru-RU"/>
        </a:p>
      </dgm:t>
    </dgm:pt>
    <dgm:pt modelId="{F69701A0-DF0D-43BC-8CBF-E43C341EEC4F}" type="sibTrans" cxnId="{59E2C3C6-0273-4CA1-9CF0-13F29262E2DA}">
      <dgm:prSet/>
      <dgm:spPr/>
      <dgm:t>
        <a:bodyPr/>
        <a:lstStyle/>
        <a:p>
          <a:endParaRPr lang="ru-RU"/>
        </a:p>
      </dgm:t>
    </dgm:pt>
    <dgm:pt modelId="{6B69D0B9-9DFB-46C5-B32B-6400FC0B9752}">
      <dgm:prSet phldrT="[Текст]"/>
      <dgm:spPr/>
      <dgm:t>
        <a:bodyPr/>
        <a:lstStyle/>
        <a:p>
          <a:r>
            <a:rPr lang="ru-RU" dirty="0" smtClean="0"/>
            <a:t>4. Внеурочная деятельность по предмету</a:t>
          </a:r>
          <a:endParaRPr lang="ru-RU" dirty="0"/>
        </a:p>
      </dgm:t>
    </dgm:pt>
    <dgm:pt modelId="{0728491D-A1A6-4289-9A63-92D6384B5F0C}" type="parTrans" cxnId="{670EC49E-4577-4D78-A703-B22A7DAEB161}">
      <dgm:prSet/>
      <dgm:spPr/>
      <dgm:t>
        <a:bodyPr/>
        <a:lstStyle/>
        <a:p>
          <a:endParaRPr lang="ru-RU"/>
        </a:p>
      </dgm:t>
    </dgm:pt>
    <dgm:pt modelId="{AEFDFB63-06E5-456F-8F27-8355C4FCBF73}" type="sibTrans" cxnId="{670EC49E-4577-4D78-A703-B22A7DAEB161}">
      <dgm:prSet/>
      <dgm:spPr/>
      <dgm:t>
        <a:bodyPr/>
        <a:lstStyle/>
        <a:p>
          <a:endParaRPr lang="ru-RU"/>
        </a:p>
      </dgm:t>
    </dgm:pt>
    <dgm:pt modelId="{1AB9EB14-2E1D-4733-A21C-C99E2CC1FC23}">
      <dgm:prSet phldrT="[Текст]"/>
      <dgm:spPr/>
      <dgm:t>
        <a:bodyPr/>
        <a:lstStyle/>
        <a:p>
          <a:r>
            <a:rPr lang="ru-RU" dirty="0" smtClean="0"/>
            <a:t>5. Деятельность классного руководителя</a:t>
          </a:r>
          <a:endParaRPr lang="ru-RU" dirty="0"/>
        </a:p>
      </dgm:t>
    </dgm:pt>
    <dgm:pt modelId="{302376A7-BFD5-4BD7-82A6-160191D4792B}" type="parTrans" cxnId="{F27A3A0A-9159-4FF2-B67C-DE1F1F93AC62}">
      <dgm:prSet/>
      <dgm:spPr/>
      <dgm:t>
        <a:bodyPr/>
        <a:lstStyle/>
        <a:p>
          <a:endParaRPr lang="ru-RU"/>
        </a:p>
      </dgm:t>
    </dgm:pt>
    <dgm:pt modelId="{DC194EAA-34EE-41F2-BE76-B4AE3557D6C9}" type="sibTrans" cxnId="{F27A3A0A-9159-4FF2-B67C-DE1F1F93AC62}">
      <dgm:prSet/>
      <dgm:spPr/>
      <dgm:t>
        <a:bodyPr/>
        <a:lstStyle/>
        <a:p>
          <a:endParaRPr lang="ru-RU"/>
        </a:p>
      </dgm:t>
    </dgm:pt>
    <dgm:pt modelId="{5F9A8DE3-E7E7-4FE4-8C32-DE0B8A148B1D}" type="pres">
      <dgm:prSet presAssocID="{9527C5D1-42CA-4384-981E-C5BA57DA609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C3DC77-A969-4D52-A33F-5CF02F7A6D47}" type="pres">
      <dgm:prSet presAssocID="{7076B270-F916-429D-85CB-CA086337796A}" presName="parentLin" presStyleCnt="0"/>
      <dgm:spPr/>
    </dgm:pt>
    <dgm:pt modelId="{5EA7B1B9-71F2-441B-B456-02DF78224B19}" type="pres">
      <dgm:prSet presAssocID="{7076B270-F916-429D-85CB-CA086337796A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E4D78D1F-0312-46CF-8610-30DD5453F1CB}" type="pres">
      <dgm:prSet presAssocID="{7076B270-F916-429D-85CB-CA086337796A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A67698-6CE4-421F-A045-349BD645102F}" type="pres">
      <dgm:prSet presAssocID="{7076B270-F916-429D-85CB-CA086337796A}" presName="negativeSpace" presStyleCnt="0"/>
      <dgm:spPr/>
    </dgm:pt>
    <dgm:pt modelId="{57E60EEF-2CDB-40B2-98AB-11D8B7A9F4A5}" type="pres">
      <dgm:prSet presAssocID="{7076B270-F916-429D-85CB-CA086337796A}" presName="childText" presStyleLbl="conFgAcc1" presStyleIdx="0" presStyleCnt="5">
        <dgm:presLayoutVars>
          <dgm:bulletEnabled val="1"/>
        </dgm:presLayoutVars>
      </dgm:prSet>
      <dgm:spPr/>
    </dgm:pt>
    <dgm:pt modelId="{337C8472-AAB4-4401-A882-79AE08A54A4E}" type="pres">
      <dgm:prSet presAssocID="{ED8377FD-98BB-4144-A405-9B91B64D087A}" presName="spaceBetweenRectangles" presStyleCnt="0"/>
      <dgm:spPr/>
    </dgm:pt>
    <dgm:pt modelId="{BBF5A3D2-47F9-44A9-AF61-E988A4F4DF21}" type="pres">
      <dgm:prSet presAssocID="{2CD162D0-C651-4DD1-81F5-109D46595488}" presName="parentLin" presStyleCnt="0"/>
      <dgm:spPr/>
    </dgm:pt>
    <dgm:pt modelId="{0C353921-79B3-4D72-96FC-1D866AD7D502}" type="pres">
      <dgm:prSet presAssocID="{2CD162D0-C651-4DD1-81F5-109D46595488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4EDABB49-99F2-466F-86C6-3CE6862DC206}" type="pres">
      <dgm:prSet presAssocID="{2CD162D0-C651-4DD1-81F5-109D46595488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5ECC8A-297C-4AF3-BB68-B2E288A1C7B5}" type="pres">
      <dgm:prSet presAssocID="{2CD162D0-C651-4DD1-81F5-109D46595488}" presName="negativeSpace" presStyleCnt="0"/>
      <dgm:spPr/>
    </dgm:pt>
    <dgm:pt modelId="{6CF2F96A-E96C-401D-915C-B4D5FCCCD430}" type="pres">
      <dgm:prSet presAssocID="{2CD162D0-C651-4DD1-81F5-109D46595488}" presName="childText" presStyleLbl="conFgAcc1" presStyleIdx="1" presStyleCnt="5">
        <dgm:presLayoutVars>
          <dgm:bulletEnabled val="1"/>
        </dgm:presLayoutVars>
      </dgm:prSet>
      <dgm:spPr/>
    </dgm:pt>
    <dgm:pt modelId="{CB44848B-AD25-4928-A793-17DD14324D91}" type="pres">
      <dgm:prSet presAssocID="{4CA59AE1-9ADA-4118-A321-FFDDD3A206BD}" presName="spaceBetweenRectangles" presStyleCnt="0"/>
      <dgm:spPr/>
    </dgm:pt>
    <dgm:pt modelId="{8FE3D48B-EBC5-47E7-BCF2-E5F76EFB77F7}" type="pres">
      <dgm:prSet presAssocID="{C7C7D655-5D24-488F-943C-90954D427C07}" presName="parentLin" presStyleCnt="0"/>
      <dgm:spPr/>
    </dgm:pt>
    <dgm:pt modelId="{F4D29A84-8404-4E96-AE3C-5B14DF5E3747}" type="pres">
      <dgm:prSet presAssocID="{C7C7D655-5D24-488F-943C-90954D427C07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257BE747-F620-4D89-8876-3445B294BBEC}" type="pres">
      <dgm:prSet presAssocID="{C7C7D655-5D24-488F-943C-90954D427C07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99300E-08F0-47E1-A44D-2D6F7913D20A}" type="pres">
      <dgm:prSet presAssocID="{C7C7D655-5D24-488F-943C-90954D427C07}" presName="negativeSpace" presStyleCnt="0"/>
      <dgm:spPr/>
    </dgm:pt>
    <dgm:pt modelId="{01B86758-5137-4C0E-BE26-E14B96A071DA}" type="pres">
      <dgm:prSet presAssocID="{C7C7D655-5D24-488F-943C-90954D427C07}" presName="childText" presStyleLbl="conFgAcc1" presStyleIdx="2" presStyleCnt="5">
        <dgm:presLayoutVars>
          <dgm:bulletEnabled val="1"/>
        </dgm:presLayoutVars>
      </dgm:prSet>
      <dgm:spPr/>
    </dgm:pt>
    <dgm:pt modelId="{69D57706-23B4-4A43-BEDE-76FB2D9B3128}" type="pres">
      <dgm:prSet presAssocID="{F69701A0-DF0D-43BC-8CBF-E43C341EEC4F}" presName="spaceBetweenRectangles" presStyleCnt="0"/>
      <dgm:spPr/>
    </dgm:pt>
    <dgm:pt modelId="{560C19C7-8468-47B7-BC56-85182392FFFD}" type="pres">
      <dgm:prSet presAssocID="{6B69D0B9-9DFB-46C5-B32B-6400FC0B9752}" presName="parentLin" presStyleCnt="0"/>
      <dgm:spPr/>
    </dgm:pt>
    <dgm:pt modelId="{4719F442-5D97-48F4-AD3F-2506FFB94979}" type="pres">
      <dgm:prSet presAssocID="{6B69D0B9-9DFB-46C5-B32B-6400FC0B9752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1006A653-0C1F-4BE5-9F76-703C7563F2C4}" type="pres">
      <dgm:prSet presAssocID="{6B69D0B9-9DFB-46C5-B32B-6400FC0B9752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DAC4C1-CE0C-4E04-9584-610567086D6D}" type="pres">
      <dgm:prSet presAssocID="{6B69D0B9-9DFB-46C5-B32B-6400FC0B9752}" presName="negativeSpace" presStyleCnt="0"/>
      <dgm:spPr/>
    </dgm:pt>
    <dgm:pt modelId="{D0ADFD80-67F7-4CDE-9829-8848931F5BFB}" type="pres">
      <dgm:prSet presAssocID="{6B69D0B9-9DFB-46C5-B32B-6400FC0B9752}" presName="childText" presStyleLbl="conFgAcc1" presStyleIdx="3" presStyleCnt="5">
        <dgm:presLayoutVars>
          <dgm:bulletEnabled val="1"/>
        </dgm:presLayoutVars>
      </dgm:prSet>
      <dgm:spPr/>
    </dgm:pt>
    <dgm:pt modelId="{0A9CFC64-9227-4ED6-A750-9C5ADC58B24D}" type="pres">
      <dgm:prSet presAssocID="{AEFDFB63-06E5-456F-8F27-8355C4FCBF73}" presName="spaceBetweenRectangles" presStyleCnt="0"/>
      <dgm:spPr/>
    </dgm:pt>
    <dgm:pt modelId="{C434A9C9-6DAC-48E9-994E-B5EA254C57E7}" type="pres">
      <dgm:prSet presAssocID="{1AB9EB14-2E1D-4733-A21C-C99E2CC1FC23}" presName="parentLin" presStyleCnt="0"/>
      <dgm:spPr/>
    </dgm:pt>
    <dgm:pt modelId="{166F5876-0090-4E11-BDFB-18B9D9690755}" type="pres">
      <dgm:prSet presAssocID="{1AB9EB14-2E1D-4733-A21C-C99E2CC1FC23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93B3072E-0DAC-4227-B8C7-679D71BC7FE0}" type="pres">
      <dgm:prSet presAssocID="{1AB9EB14-2E1D-4733-A21C-C99E2CC1FC2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E04709-EF57-46E5-AC9F-8E095303555F}" type="pres">
      <dgm:prSet presAssocID="{1AB9EB14-2E1D-4733-A21C-C99E2CC1FC23}" presName="negativeSpace" presStyleCnt="0"/>
      <dgm:spPr/>
    </dgm:pt>
    <dgm:pt modelId="{28B3070E-790C-4D61-9542-4486A2D305BB}" type="pres">
      <dgm:prSet presAssocID="{1AB9EB14-2E1D-4733-A21C-C99E2CC1FC23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C759967-9663-4412-8EA6-B52BA3ED09ED}" type="presOf" srcId="{2CD162D0-C651-4DD1-81F5-109D46595488}" destId="{4EDABB49-99F2-466F-86C6-3CE6862DC206}" srcOrd="1" destOrd="0" presId="urn:microsoft.com/office/officeart/2005/8/layout/list1"/>
    <dgm:cxn modelId="{C759FA8C-77B8-4B0A-9BCE-A1C97B903213}" type="presOf" srcId="{C7C7D655-5D24-488F-943C-90954D427C07}" destId="{257BE747-F620-4D89-8876-3445B294BBEC}" srcOrd="1" destOrd="0" presId="urn:microsoft.com/office/officeart/2005/8/layout/list1"/>
    <dgm:cxn modelId="{824262FD-B6EC-487C-8594-F08DAFF88C28}" type="presOf" srcId="{2CD162D0-C651-4DD1-81F5-109D46595488}" destId="{0C353921-79B3-4D72-96FC-1D866AD7D502}" srcOrd="0" destOrd="0" presId="urn:microsoft.com/office/officeart/2005/8/layout/list1"/>
    <dgm:cxn modelId="{73CC1661-82B9-4901-B3C4-1E56EFBC75BD}" srcId="{9527C5D1-42CA-4384-981E-C5BA57DA609F}" destId="{2CD162D0-C651-4DD1-81F5-109D46595488}" srcOrd="1" destOrd="0" parTransId="{298B79ED-B278-4B22-A7DE-3B1DC2AD9A9B}" sibTransId="{4CA59AE1-9ADA-4118-A321-FFDDD3A206BD}"/>
    <dgm:cxn modelId="{59E2C3C6-0273-4CA1-9CF0-13F29262E2DA}" srcId="{9527C5D1-42CA-4384-981E-C5BA57DA609F}" destId="{C7C7D655-5D24-488F-943C-90954D427C07}" srcOrd="2" destOrd="0" parTransId="{490CD15B-470B-44AF-AF3B-0490BDC1CCD0}" sibTransId="{F69701A0-DF0D-43BC-8CBF-E43C341EEC4F}"/>
    <dgm:cxn modelId="{403BDC69-336C-4950-9D8C-E34F831FD912}" type="presOf" srcId="{C7C7D655-5D24-488F-943C-90954D427C07}" destId="{F4D29A84-8404-4E96-AE3C-5B14DF5E3747}" srcOrd="0" destOrd="0" presId="urn:microsoft.com/office/officeart/2005/8/layout/list1"/>
    <dgm:cxn modelId="{5567B65F-5E64-4727-B937-2565EA4F3654}" type="presOf" srcId="{1AB9EB14-2E1D-4733-A21C-C99E2CC1FC23}" destId="{166F5876-0090-4E11-BDFB-18B9D9690755}" srcOrd="0" destOrd="0" presId="urn:microsoft.com/office/officeart/2005/8/layout/list1"/>
    <dgm:cxn modelId="{CA8F2956-7884-4128-8808-1D1C189F727D}" type="presOf" srcId="{9527C5D1-42CA-4384-981E-C5BA57DA609F}" destId="{5F9A8DE3-E7E7-4FE4-8C32-DE0B8A148B1D}" srcOrd="0" destOrd="0" presId="urn:microsoft.com/office/officeart/2005/8/layout/list1"/>
    <dgm:cxn modelId="{32EC2A4B-649F-41FE-BAF2-9C5C47E08644}" type="presOf" srcId="{1AB9EB14-2E1D-4733-A21C-C99E2CC1FC23}" destId="{93B3072E-0DAC-4227-B8C7-679D71BC7FE0}" srcOrd="1" destOrd="0" presId="urn:microsoft.com/office/officeart/2005/8/layout/list1"/>
    <dgm:cxn modelId="{69C2E7AB-B57C-497C-805F-4F3C975B11CD}" type="presOf" srcId="{6B69D0B9-9DFB-46C5-B32B-6400FC0B9752}" destId="{1006A653-0C1F-4BE5-9F76-703C7563F2C4}" srcOrd="1" destOrd="0" presId="urn:microsoft.com/office/officeart/2005/8/layout/list1"/>
    <dgm:cxn modelId="{1DF70F73-2022-4751-9412-96147E97078A}" type="presOf" srcId="{7076B270-F916-429D-85CB-CA086337796A}" destId="{5EA7B1B9-71F2-441B-B456-02DF78224B19}" srcOrd="0" destOrd="0" presId="urn:microsoft.com/office/officeart/2005/8/layout/list1"/>
    <dgm:cxn modelId="{F27A3A0A-9159-4FF2-B67C-DE1F1F93AC62}" srcId="{9527C5D1-42CA-4384-981E-C5BA57DA609F}" destId="{1AB9EB14-2E1D-4733-A21C-C99E2CC1FC23}" srcOrd="4" destOrd="0" parTransId="{302376A7-BFD5-4BD7-82A6-160191D4792B}" sibTransId="{DC194EAA-34EE-41F2-BE76-B4AE3557D6C9}"/>
    <dgm:cxn modelId="{670EC49E-4577-4D78-A703-B22A7DAEB161}" srcId="{9527C5D1-42CA-4384-981E-C5BA57DA609F}" destId="{6B69D0B9-9DFB-46C5-B32B-6400FC0B9752}" srcOrd="3" destOrd="0" parTransId="{0728491D-A1A6-4289-9A63-92D6384B5F0C}" sibTransId="{AEFDFB63-06E5-456F-8F27-8355C4FCBF73}"/>
    <dgm:cxn modelId="{93115A80-F1BC-48B3-A71C-F5949D29FE41}" srcId="{9527C5D1-42CA-4384-981E-C5BA57DA609F}" destId="{7076B270-F916-429D-85CB-CA086337796A}" srcOrd="0" destOrd="0" parTransId="{5FC5ED3D-F978-4AB8-BBA2-92E46682E81C}" sibTransId="{ED8377FD-98BB-4144-A405-9B91B64D087A}"/>
    <dgm:cxn modelId="{D2DABD26-D798-4674-9050-A89DD3973DCE}" type="presOf" srcId="{7076B270-F916-429D-85CB-CA086337796A}" destId="{E4D78D1F-0312-46CF-8610-30DD5453F1CB}" srcOrd="1" destOrd="0" presId="urn:microsoft.com/office/officeart/2005/8/layout/list1"/>
    <dgm:cxn modelId="{BB8E8DB6-11E7-451E-86FA-07EA50188055}" type="presOf" srcId="{6B69D0B9-9DFB-46C5-B32B-6400FC0B9752}" destId="{4719F442-5D97-48F4-AD3F-2506FFB94979}" srcOrd="0" destOrd="0" presId="urn:microsoft.com/office/officeart/2005/8/layout/list1"/>
    <dgm:cxn modelId="{6B31CE85-E134-4D17-A236-91EFEAACFB7F}" type="presParOf" srcId="{5F9A8DE3-E7E7-4FE4-8C32-DE0B8A148B1D}" destId="{B6C3DC77-A969-4D52-A33F-5CF02F7A6D47}" srcOrd="0" destOrd="0" presId="urn:microsoft.com/office/officeart/2005/8/layout/list1"/>
    <dgm:cxn modelId="{42E05AEB-75A4-462F-B202-CDA65D59A29D}" type="presParOf" srcId="{B6C3DC77-A969-4D52-A33F-5CF02F7A6D47}" destId="{5EA7B1B9-71F2-441B-B456-02DF78224B19}" srcOrd="0" destOrd="0" presId="urn:microsoft.com/office/officeart/2005/8/layout/list1"/>
    <dgm:cxn modelId="{0F01B085-5973-4A4F-B2A3-769A0CEAF768}" type="presParOf" srcId="{B6C3DC77-A969-4D52-A33F-5CF02F7A6D47}" destId="{E4D78D1F-0312-46CF-8610-30DD5453F1CB}" srcOrd="1" destOrd="0" presId="urn:microsoft.com/office/officeart/2005/8/layout/list1"/>
    <dgm:cxn modelId="{A666177D-5869-4D44-88E0-F23CF299280F}" type="presParOf" srcId="{5F9A8DE3-E7E7-4FE4-8C32-DE0B8A148B1D}" destId="{2CA67698-6CE4-421F-A045-349BD645102F}" srcOrd="1" destOrd="0" presId="urn:microsoft.com/office/officeart/2005/8/layout/list1"/>
    <dgm:cxn modelId="{20064869-D338-43A3-9B83-6723DB29E820}" type="presParOf" srcId="{5F9A8DE3-E7E7-4FE4-8C32-DE0B8A148B1D}" destId="{57E60EEF-2CDB-40B2-98AB-11D8B7A9F4A5}" srcOrd="2" destOrd="0" presId="urn:microsoft.com/office/officeart/2005/8/layout/list1"/>
    <dgm:cxn modelId="{7C2B19F5-5842-4AB6-A78F-B18A7180EEDE}" type="presParOf" srcId="{5F9A8DE3-E7E7-4FE4-8C32-DE0B8A148B1D}" destId="{337C8472-AAB4-4401-A882-79AE08A54A4E}" srcOrd="3" destOrd="0" presId="urn:microsoft.com/office/officeart/2005/8/layout/list1"/>
    <dgm:cxn modelId="{D7000671-9E94-464D-A689-EB5D63CB87D3}" type="presParOf" srcId="{5F9A8DE3-E7E7-4FE4-8C32-DE0B8A148B1D}" destId="{BBF5A3D2-47F9-44A9-AF61-E988A4F4DF21}" srcOrd="4" destOrd="0" presId="urn:microsoft.com/office/officeart/2005/8/layout/list1"/>
    <dgm:cxn modelId="{88C1470E-6F25-4A34-86D8-29772AF6E7A6}" type="presParOf" srcId="{BBF5A3D2-47F9-44A9-AF61-E988A4F4DF21}" destId="{0C353921-79B3-4D72-96FC-1D866AD7D502}" srcOrd="0" destOrd="0" presId="urn:microsoft.com/office/officeart/2005/8/layout/list1"/>
    <dgm:cxn modelId="{B04208BC-BEC8-4F20-98FB-FECEF8F89809}" type="presParOf" srcId="{BBF5A3D2-47F9-44A9-AF61-E988A4F4DF21}" destId="{4EDABB49-99F2-466F-86C6-3CE6862DC206}" srcOrd="1" destOrd="0" presId="urn:microsoft.com/office/officeart/2005/8/layout/list1"/>
    <dgm:cxn modelId="{451FEDC6-A29E-4919-B96B-DB8070B13BF0}" type="presParOf" srcId="{5F9A8DE3-E7E7-4FE4-8C32-DE0B8A148B1D}" destId="{0C5ECC8A-297C-4AF3-BB68-B2E288A1C7B5}" srcOrd="5" destOrd="0" presId="urn:microsoft.com/office/officeart/2005/8/layout/list1"/>
    <dgm:cxn modelId="{25ED9E7C-E990-421F-91C0-EC9DC29ADB13}" type="presParOf" srcId="{5F9A8DE3-E7E7-4FE4-8C32-DE0B8A148B1D}" destId="{6CF2F96A-E96C-401D-915C-B4D5FCCCD430}" srcOrd="6" destOrd="0" presId="urn:microsoft.com/office/officeart/2005/8/layout/list1"/>
    <dgm:cxn modelId="{CA100093-3A1A-4B32-AB2E-49460B89D2FC}" type="presParOf" srcId="{5F9A8DE3-E7E7-4FE4-8C32-DE0B8A148B1D}" destId="{CB44848B-AD25-4928-A793-17DD14324D91}" srcOrd="7" destOrd="0" presId="urn:microsoft.com/office/officeart/2005/8/layout/list1"/>
    <dgm:cxn modelId="{44DF3E4A-126D-4811-9A11-091714D8384F}" type="presParOf" srcId="{5F9A8DE3-E7E7-4FE4-8C32-DE0B8A148B1D}" destId="{8FE3D48B-EBC5-47E7-BCF2-E5F76EFB77F7}" srcOrd="8" destOrd="0" presId="urn:microsoft.com/office/officeart/2005/8/layout/list1"/>
    <dgm:cxn modelId="{3E34230F-1B4B-4B8A-B018-EF7403ACC314}" type="presParOf" srcId="{8FE3D48B-EBC5-47E7-BCF2-E5F76EFB77F7}" destId="{F4D29A84-8404-4E96-AE3C-5B14DF5E3747}" srcOrd="0" destOrd="0" presId="urn:microsoft.com/office/officeart/2005/8/layout/list1"/>
    <dgm:cxn modelId="{B22F4D26-5C97-467A-9AAD-DB124CD673BB}" type="presParOf" srcId="{8FE3D48B-EBC5-47E7-BCF2-E5F76EFB77F7}" destId="{257BE747-F620-4D89-8876-3445B294BBEC}" srcOrd="1" destOrd="0" presId="urn:microsoft.com/office/officeart/2005/8/layout/list1"/>
    <dgm:cxn modelId="{49D2DC37-7201-478B-B357-177BB5830B1B}" type="presParOf" srcId="{5F9A8DE3-E7E7-4FE4-8C32-DE0B8A148B1D}" destId="{3399300E-08F0-47E1-A44D-2D6F7913D20A}" srcOrd="9" destOrd="0" presId="urn:microsoft.com/office/officeart/2005/8/layout/list1"/>
    <dgm:cxn modelId="{2F4A7749-8FA4-4C3A-8536-A6E94D6540CE}" type="presParOf" srcId="{5F9A8DE3-E7E7-4FE4-8C32-DE0B8A148B1D}" destId="{01B86758-5137-4C0E-BE26-E14B96A071DA}" srcOrd="10" destOrd="0" presId="urn:microsoft.com/office/officeart/2005/8/layout/list1"/>
    <dgm:cxn modelId="{9DB1296D-790C-4811-B0EA-8C56C52731BA}" type="presParOf" srcId="{5F9A8DE3-E7E7-4FE4-8C32-DE0B8A148B1D}" destId="{69D57706-23B4-4A43-BEDE-76FB2D9B3128}" srcOrd="11" destOrd="0" presId="urn:microsoft.com/office/officeart/2005/8/layout/list1"/>
    <dgm:cxn modelId="{29390B90-5EB7-44D1-8264-DC34F963270D}" type="presParOf" srcId="{5F9A8DE3-E7E7-4FE4-8C32-DE0B8A148B1D}" destId="{560C19C7-8468-47B7-BC56-85182392FFFD}" srcOrd="12" destOrd="0" presId="urn:microsoft.com/office/officeart/2005/8/layout/list1"/>
    <dgm:cxn modelId="{CF1C54BC-51AD-4A50-87C1-24EF13575D6A}" type="presParOf" srcId="{560C19C7-8468-47B7-BC56-85182392FFFD}" destId="{4719F442-5D97-48F4-AD3F-2506FFB94979}" srcOrd="0" destOrd="0" presId="urn:microsoft.com/office/officeart/2005/8/layout/list1"/>
    <dgm:cxn modelId="{66206B77-AC62-437D-A105-547BD635B4FB}" type="presParOf" srcId="{560C19C7-8468-47B7-BC56-85182392FFFD}" destId="{1006A653-0C1F-4BE5-9F76-703C7563F2C4}" srcOrd="1" destOrd="0" presId="urn:microsoft.com/office/officeart/2005/8/layout/list1"/>
    <dgm:cxn modelId="{AB0C7958-0DF6-4325-BACD-BB546F6C703B}" type="presParOf" srcId="{5F9A8DE3-E7E7-4FE4-8C32-DE0B8A148B1D}" destId="{DEDAC4C1-CE0C-4E04-9584-610567086D6D}" srcOrd="13" destOrd="0" presId="urn:microsoft.com/office/officeart/2005/8/layout/list1"/>
    <dgm:cxn modelId="{B0647AC1-72AB-4E6E-B0A8-05CFEA4D642C}" type="presParOf" srcId="{5F9A8DE3-E7E7-4FE4-8C32-DE0B8A148B1D}" destId="{D0ADFD80-67F7-4CDE-9829-8848931F5BFB}" srcOrd="14" destOrd="0" presId="urn:microsoft.com/office/officeart/2005/8/layout/list1"/>
    <dgm:cxn modelId="{5175A268-1525-4BC1-AD6A-B136371D689E}" type="presParOf" srcId="{5F9A8DE3-E7E7-4FE4-8C32-DE0B8A148B1D}" destId="{0A9CFC64-9227-4ED6-A750-9C5ADC58B24D}" srcOrd="15" destOrd="0" presId="urn:microsoft.com/office/officeart/2005/8/layout/list1"/>
    <dgm:cxn modelId="{26B2D0B7-9FBF-4CD2-B515-28564A0048AB}" type="presParOf" srcId="{5F9A8DE3-E7E7-4FE4-8C32-DE0B8A148B1D}" destId="{C434A9C9-6DAC-48E9-994E-B5EA254C57E7}" srcOrd="16" destOrd="0" presId="urn:microsoft.com/office/officeart/2005/8/layout/list1"/>
    <dgm:cxn modelId="{0F8167B4-E6D9-41A3-B5AB-D51A274D2553}" type="presParOf" srcId="{C434A9C9-6DAC-48E9-994E-B5EA254C57E7}" destId="{166F5876-0090-4E11-BDFB-18B9D9690755}" srcOrd="0" destOrd="0" presId="urn:microsoft.com/office/officeart/2005/8/layout/list1"/>
    <dgm:cxn modelId="{5F4830AE-C1DF-4FB2-99A9-E0E05119958D}" type="presParOf" srcId="{C434A9C9-6DAC-48E9-994E-B5EA254C57E7}" destId="{93B3072E-0DAC-4227-B8C7-679D71BC7FE0}" srcOrd="1" destOrd="0" presId="urn:microsoft.com/office/officeart/2005/8/layout/list1"/>
    <dgm:cxn modelId="{883DB984-A0F1-4505-85C4-439B25F37BB8}" type="presParOf" srcId="{5F9A8DE3-E7E7-4FE4-8C32-DE0B8A148B1D}" destId="{A1E04709-EF57-46E5-AC9F-8E095303555F}" srcOrd="17" destOrd="0" presId="urn:microsoft.com/office/officeart/2005/8/layout/list1"/>
    <dgm:cxn modelId="{DE902F7E-E535-4994-9C87-00C9755CDF78}" type="presParOf" srcId="{5F9A8DE3-E7E7-4FE4-8C32-DE0B8A148B1D}" destId="{28B3070E-790C-4D61-9542-4486A2D305B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8B02A0-5505-4DC1-B4E3-7A7DA0DBAC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D76F87B-7043-44A1-83BA-C13427A68A10}">
      <dgm:prSet phldrT="[Текст]" custT="1"/>
      <dgm:spPr/>
      <dgm:t>
        <a:bodyPr/>
        <a:lstStyle/>
        <a:p>
          <a:r>
            <a:rPr lang="ru-RU" sz="1800" b="1" dirty="0" smtClean="0"/>
            <a:t>22  сентября  1969 года</a:t>
          </a:r>
          <a:endParaRPr lang="ru-RU" sz="1800" b="1" dirty="0"/>
        </a:p>
      </dgm:t>
    </dgm:pt>
    <dgm:pt modelId="{9FB528F7-EACD-4793-A1E9-446FA567AD68}" type="parTrans" cxnId="{135FEEDB-B35E-49A5-BD0D-E85EE5B2DE7A}">
      <dgm:prSet/>
      <dgm:spPr/>
      <dgm:t>
        <a:bodyPr/>
        <a:lstStyle/>
        <a:p>
          <a:endParaRPr lang="ru-RU"/>
        </a:p>
      </dgm:t>
    </dgm:pt>
    <dgm:pt modelId="{06629FEC-124F-4897-B6E5-806A099B326E}" type="sibTrans" cxnId="{135FEEDB-B35E-49A5-BD0D-E85EE5B2DE7A}">
      <dgm:prSet/>
      <dgm:spPr/>
      <dgm:t>
        <a:bodyPr/>
        <a:lstStyle/>
        <a:p>
          <a:endParaRPr lang="ru-RU"/>
        </a:p>
      </dgm:t>
    </dgm:pt>
    <dgm:pt modelId="{1F798A3E-83BC-4DA2-9F5D-B5AB70715A22}">
      <dgm:prSet phldrT="[Текст]" custT="1"/>
      <dgm:spPr/>
      <dgm:t>
        <a:bodyPr/>
        <a:lstStyle/>
        <a:p>
          <a:endParaRPr lang="ru-RU" sz="1800" b="1" noProof="0" dirty="0" smtClean="0"/>
        </a:p>
        <a:p>
          <a:r>
            <a:rPr lang="ru-RU" sz="1800" b="1" noProof="0" dirty="0" smtClean="0"/>
            <a:t>Образование:</a:t>
          </a:r>
        </a:p>
        <a:p>
          <a:r>
            <a:rPr lang="ru-RU" sz="1800" b="1" dirty="0" smtClean="0"/>
            <a:t>- средне- специальное;</a:t>
          </a:r>
        </a:p>
        <a:p>
          <a:r>
            <a:rPr lang="ru-RU" sz="1800" b="1" dirty="0" smtClean="0"/>
            <a:t>- Фрунзенское музыкально- педагогическое училище, 1989г.;</a:t>
          </a:r>
        </a:p>
        <a:p>
          <a:r>
            <a:rPr lang="ru-RU" sz="1800" b="1" dirty="0" smtClean="0"/>
            <a:t>- Учитель начальных классов.</a:t>
          </a:r>
        </a:p>
      </dgm:t>
    </dgm:pt>
    <dgm:pt modelId="{8616E947-AB2A-41BD-9B9A-2A624A818C86}" type="parTrans" cxnId="{51EC8FB6-124B-42FC-B206-C4717D937217}">
      <dgm:prSet/>
      <dgm:spPr/>
      <dgm:t>
        <a:bodyPr/>
        <a:lstStyle/>
        <a:p>
          <a:endParaRPr lang="ru-RU"/>
        </a:p>
      </dgm:t>
    </dgm:pt>
    <dgm:pt modelId="{ED4797C2-258C-447C-A130-3C2A06DCA402}" type="sibTrans" cxnId="{51EC8FB6-124B-42FC-B206-C4717D937217}">
      <dgm:prSet/>
      <dgm:spPr/>
      <dgm:t>
        <a:bodyPr/>
        <a:lstStyle/>
        <a:p>
          <a:endParaRPr lang="ru-RU"/>
        </a:p>
      </dgm:t>
    </dgm:pt>
    <dgm:pt modelId="{F13EED27-9BC6-4F5B-9F34-7BFAB95DE818}">
      <dgm:prSet phldrT="[Текст]" custT="1"/>
      <dgm:spPr/>
      <dgm:t>
        <a:bodyPr/>
        <a:lstStyle/>
        <a:p>
          <a:r>
            <a:rPr lang="ru-RU" sz="1800" b="1" dirty="0" smtClean="0"/>
            <a:t>В</a:t>
          </a:r>
          <a:r>
            <a:rPr lang="ru-RU" sz="1800" b="1" baseline="0" dirty="0" smtClean="0"/>
            <a:t> 1995 году пришла работать в Красногвардейскую среднюю школу учителем начальных классов. С 1997-2014гг. работала старшей вожатой. В 2015году вновь работаю учителем начальных классов.</a:t>
          </a:r>
          <a:endParaRPr lang="ru-RU" sz="1800" b="1" dirty="0"/>
        </a:p>
      </dgm:t>
    </dgm:pt>
    <dgm:pt modelId="{97A81C51-6C06-40DC-9588-6FF7B8469705}" type="sibTrans" cxnId="{9DF3FB15-E5BE-4470-ADC2-A0EA0FE002AA}">
      <dgm:prSet/>
      <dgm:spPr/>
      <dgm:t>
        <a:bodyPr/>
        <a:lstStyle/>
        <a:p>
          <a:endParaRPr lang="ru-RU"/>
        </a:p>
      </dgm:t>
    </dgm:pt>
    <dgm:pt modelId="{01F1E85B-70D8-466A-93E3-F48E0BD44B2B}" type="parTrans" cxnId="{9DF3FB15-E5BE-4470-ADC2-A0EA0FE002AA}">
      <dgm:prSet/>
      <dgm:spPr/>
      <dgm:t>
        <a:bodyPr/>
        <a:lstStyle/>
        <a:p>
          <a:endParaRPr lang="ru-RU"/>
        </a:p>
      </dgm:t>
    </dgm:pt>
    <dgm:pt modelId="{4BFC82FE-974F-4E4D-9473-6BFC62644ADA}" type="pres">
      <dgm:prSet presAssocID="{E38B02A0-5505-4DC1-B4E3-7A7DA0DBAC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0103E2-9565-4F9F-9C55-F93538742E40}" type="pres">
      <dgm:prSet presAssocID="{3D76F87B-7043-44A1-83BA-C13427A68A10}" presName="parentLin" presStyleCnt="0"/>
      <dgm:spPr/>
      <dgm:t>
        <a:bodyPr/>
        <a:lstStyle/>
        <a:p>
          <a:endParaRPr lang="ru-RU"/>
        </a:p>
      </dgm:t>
    </dgm:pt>
    <dgm:pt modelId="{D3DE72C3-7748-4BE4-89B1-1FE3F05A97A1}" type="pres">
      <dgm:prSet presAssocID="{3D76F87B-7043-44A1-83BA-C13427A68A1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70F62B7-87AC-4F0D-9B0C-9DD9CAC81496}" type="pres">
      <dgm:prSet presAssocID="{3D76F87B-7043-44A1-83BA-C13427A68A10}" presName="parentText" presStyleLbl="node1" presStyleIdx="0" presStyleCnt="3" custLinFactNeighborX="8696" custLinFactNeighborY="383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7D6411-7022-4ADC-B118-A457748D629C}" type="pres">
      <dgm:prSet presAssocID="{3D76F87B-7043-44A1-83BA-C13427A68A10}" presName="negativeSpace" presStyleCnt="0"/>
      <dgm:spPr/>
      <dgm:t>
        <a:bodyPr/>
        <a:lstStyle/>
        <a:p>
          <a:endParaRPr lang="ru-RU"/>
        </a:p>
      </dgm:t>
    </dgm:pt>
    <dgm:pt modelId="{DD310B05-16BE-4C1F-B2CB-F1D9E8A9FBC9}" type="pres">
      <dgm:prSet presAssocID="{3D76F87B-7043-44A1-83BA-C13427A68A10}" presName="childText" presStyleLbl="conFgAcc1" presStyleIdx="0" presStyleCnt="3">
        <dgm:presLayoutVars>
          <dgm:bulletEnabled val="1"/>
        </dgm:presLayoutVars>
      </dgm:prSet>
      <dgm:spPr>
        <a:ln>
          <a:noFill/>
        </a:ln>
      </dgm:spPr>
      <dgm:t>
        <a:bodyPr/>
        <a:lstStyle/>
        <a:p>
          <a:endParaRPr lang="ru-RU"/>
        </a:p>
      </dgm:t>
    </dgm:pt>
    <dgm:pt modelId="{2790D32C-F30F-40AD-9D6A-80EBE1D6EB20}" type="pres">
      <dgm:prSet presAssocID="{06629FEC-124F-4897-B6E5-806A099B326E}" presName="spaceBetweenRectangles" presStyleCnt="0"/>
      <dgm:spPr/>
      <dgm:t>
        <a:bodyPr/>
        <a:lstStyle/>
        <a:p>
          <a:endParaRPr lang="ru-RU"/>
        </a:p>
      </dgm:t>
    </dgm:pt>
    <dgm:pt modelId="{978F62F6-216A-435F-A532-ACAF676F0CB9}" type="pres">
      <dgm:prSet presAssocID="{1F798A3E-83BC-4DA2-9F5D-B5AB70715A22}" presName="parentLin" presStyleCnt="0"/>
      <dgm:spPr/>
      <dgm:t>
        <a:bodyPr/>
        <a:lstStyle/>
        <a:p>
          <a:endParaRPr lang="ru-RU"/>
        </a:p>
      </dgm:t>
    </dgm:pt>
    <dgm:pt modelId="{89CE170D-49F2-4DCC-A819-885EC3B66F65}" type="pres">
      <dgm:prSet presAssocID="{1F798A3E-83BC-4DA2-9F5D-B5AB70715A2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F9BDEA1-EDF6-4F0F-8B53-D401A6CFD911}" type="pres">
      <dgm:prSet presAssocID="{1F798A3E-83BC-4DA2-9F5D-B5AB70715A22}" presName="parentText" presStyleLbl="node1" presStyleIdx="1" presStyleCnt="3" custScaleX="95031" custScaleY="3508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7C5302-C2E5-49F6-A7A3-C7578E47E3C4}" type="pres">
      <dgm:prSet presAssocID="{1F798A3E-83BC-4DA2-9F5D-B5AB70715A22}" presName="negativeSpace" presStyleCnt="0"/>
      <dgm:spPr/>
      <dgm:t>
        <a:bodyPr/>
        <a:lstStyle/>
        <a:p>
          <a:endParaRPr lang="ru-RU"/>
        </a:p>
      </dgm:t>
    </dgm:pt>
    <dgm:pt modelId="{57B14CA6-5A7E-4A5B-AFFA-ED59B2B8DD1E}" type="pres">
      <dgm:prSet presAssocID="{1F798A3E-83BC-4DA2-9F5D-B5AB70715A22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1F63BF-1211-4E8C-A43E-D8042A8DBEB7}" type="pres">
      <dgm:prSet presAssocID="{ED4797C2-258C-447C-A130-3C2A06DCA402}" presName="spaceBetweenRectangles" presStyleCnt="0"/>
      <dgm:spPr/>
      <dgm:t>
        <a:bodyPr/>
        <a:lstStyle/>
        <a:p>
          <a:endParaRPr lang="ru-RU"/>
        </a:p>
      </dgm:t>
    </dgm:pt>
    <dgm:pt modelId="{04D91608-8E16-4631-BDD9-302103D9602E}" type="pres">
      <dgm:prSet presAssocID="{F13EED27-9BC6-4F5B-9F34-7BFAB95DE818}" presName="parentLin" presStyleCnt="0"/>
      <dgm:spPr/>
      <dgm:t>
        <a:bodyPr/>
        <a:lstStyle/>
        <a:p>
          <a:endParaRPr lang="ru-RU"/>
        </a:p>
      </dgm:t>
    </dgm:pt>
    <dgm:pt modelId="{EDB6FB46-F4D7-4553-A97B-70E47A084EA8}" type="pres">
      <dgm:prSet presAssocID="{F13EED27-9BC6-4F5B-9F34-7BFAB95DE818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EFA8B7A-9616-4CFC-B677-F77C79B45A1C}" type="pres">
      <dgm:prSet presAssocID="{F13EED27-9BC6-4F5B-9F34-7BFAB95DE818}" presName="parentText" presStyleLbl="node1" presStyleIdx="2" presStyleCnt="3" custScaleX="109938" custScaleY="248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E72551-B5FB-4DF7-B2B9-1C6F5295C565}" type="pres">
      <dgm:prSet presAssocID="{F13EED27-9BC6-4F5B-9F34-7BFAB95DE818}" presName="negativeSpace" presStyleCnt="0"/>
      <dgm:spPr/>
      <dgm:t>
        <a:bodyPr/>
        <a:lstStyle/>
        <a:p>
          <a:endParaRPr lang="ru-RU"/>
        </a:p>
      </dgm:t>
    </dgm:pt>
    <dgm:pt modelId="{3DEBA4C9-422A-417D-BE68-0DA828DE9272}" type="pres">
      <dgm:prSet presAssocID="{F13EED27-9BC6-4F5B-9F34-7BFAB95DE81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9FAEB1-BB79-403D-826E-CAB63D0F9FF2}" type="presOf" srcId="{F13EED27-9BC6-4F5B-9F34-7BFAB95DE818}" destId="{EDB6FB46-F4D7-4553-A97B-70E47A084EA8}" srcOrd="0" destOrd="0" presId="urn:microsoft.com/office/officeart/2005/8/layout/list1"/>
    <dgm:cxn modelId="{9DF3FB15-E5BE-4470-ADC2-A0EA0FE002AA}" srcId="{E38B02A0-5505-4DC1-B4E3-7A7DA0DBAC8D}" destId="{F13EED27-9BC6-4F5B-9F34-7BFAB95DE818}" srcOrd="2" destOrd="0" parTransId="{01F1E85B-70D8-466A-93E3-F48E0BD44B2B}" sibTransId="{97A81C51-6C06-40DC-9588-6FF7B8469705}"/>
    <dgm:cxn modelId="{135FEEDB-B35E-49A5-BD0D-E85EE5B2DE7A}" srcId="{E38B02A0-5505-4DC1-B4E3-7A7DA0DBAC8D}" destId="{3D76F87B-7043-44A1-83BA-C13427A68A10}" srcOrd="0" destOrd="0" parTransId="{9FB528F7-EACD-4793-A1E9-446FA567AD68}" sibTransId="{06629FEC-124F-4897-B6E5-806A099B326E}"/>
    <dgm:cxn modelId="{AFD39AEB-6F59-4063-9240-605016B64BAE}" type="presOf" srcId="{E38B02A0-5505-4DC1-B4E3-7A7DA0DBAC8D}" destId="{4BFC82FE-974F-4E4D-9473-6BFC62644ADA}" srcOrd="0" destOrd="0" presId="urn:microsoft.com/office/officeart/2005/8/layout/list1"/>
    <dgm:cxn modelId="{47C78AEE-CAB3-4A8E-9514-C988ACDD42E2}" type="presOf" srcId="{F13EED27-9BC6-4F5B-9F34-7BFAB95DE818}" destId="{8EFA8B7A-9616-4CFC-B677-F77C79B45A1C}" srcOrd="1" destOrd="0" presId="urn:microsoft.com/office/officeart/2005/8/layout/list1"/>
    <dgm:cxn modelId="{51EC8FB6-124B-42FC-B206-C4717D937217}" srcId="{E38B02A0-5505-4DC1-B4E3-7A7DA0DBAC8D}" destId="{1F798A3E-83BC-4DA2-9F5D-B5AB70715A22}" srcOrd="1" destOrd="0" parTransId="{8616E947-AB2A-41BD-9B9A-2A624A818C86}" sibTransId="{ED4797C2-258C-447C-A130-3C2A06DCA402}"/>
    <dgm:cxn modelId="{BF34F06C-F4DA-455E-A65A-9642D7E2CE67}" type="presOf" srcId="{3D76F87B-7043-44A1-83BA-C13427A68A10}" destId="{570F62B7-87AC-4F0D-9B0C-9DD9CAC81496}" srcOrd="1" destOrd="0" presId="urn:microsoft.com/office/officeart/2005/8/layout/list1"/>
    <dgm:cxn modelId="{1B246CE7-FF37-4901-BCF9-4926CE828B7F}" type="presOf" srcId="{1F798A3E-83BC-4DA2-9F5D-B5AB70715A22}" destId="{89CE170D-49F2-4DCC-A819-885EC3B66F65}" srcOrd="0" destOrd="0" presId="urn:microsoft.com/office/officeart/2005/8/layout/list1"/>
    <dgm:cxn modelId="{E2CE69C6-9C24-46C1-ADAA-A5734E20F7E1}" type="presOf" srcId="{1F798A3E-83BC-4DA2-9F5D-B5AB70715A22}" destId="{2F9BDEA1-EDF6-4F0F-8B53-D401A6CFD911}" srcOrd="1" destOrd="0" presId="urn:microsoft.com/office/officeart/2005/8/layout/list1"/>
    <dgm:cxn modelId="{9C87F87F-5B3E-4576-8BF5-FB8F9D0DFC7D}" type="presOf" srcId="{3D76F87B-7043-44A1-83BA-C13427A68A10}" destId="{D3DE72C3-7748-4BE4-89B1-1FE3F05A97A1}" srcOrd="0" destOrd="0" presId="urn:microsoft.com/office/officeart/2005/8/layout/list1"/>
    <dgm:cxn modelId="{410AFE99-CCFE-45EF-84D2-A5C19DBCEC97}" type="presParOf" srcId="{4BFC82FE-974F-4E4D-9473-6BFC62644ADA}" destId="{190103E2-9565-4F9F-9C55-F93538742E40}" srcOrd="0" destOrd="0" presId="urn:microsoft.com/office/officeart/2005/8/layout/list1"/>
    <dgm:cxn modelId="{5BC7914F-4A97-46DD-9984-68823E15A6B5}" type="presParOf" srcId="{190103E2-9565-4F9F-9C55-F93538742E40}" destId="{D3DE72C3-7748-4BE4-89B1-1FE3F05A97A1}" srcOrd="0" destOrd="0" presId="urn:microsoft.com/office/officeart/2005/8/layout/list1"/>
    <dgm:cxn modelId="{E3CC0799-044E-49A1-9B40-54746879BDE1}" type="presParOf" srcId="{190103E2-9565-4F9F-9C55-F93538742E40}" destId="{570F62B7-87AC-4F0D-9B0C-9DD9CAC81496}" srcOrd="1" destOrd="0" presId="urn:microsoft.com/office/officeart/2005/8/layout/list1"/>
    <dgm:cxn modelId="{54E04DE0-340F-4CEB-8B9E-C84828DC2710}" type="presParOf" srcId="{4BFC82FE-974F-4E4D-9473-6BFC62644ADA}" destId="{067D6411-7022-4ADC-B118-A457748D629C}" srcOrd="1" destOrd="0" presId="urn:microsoft.com/office/officeart/2005/8/layout/list1"/>
    <dgm:cxn modelId="{9AB5528A-D85B-4A63-BA0E-9C0FA0AE5793}" type="presParOf" srcId="{4BFC82FE-974F-4E4D-9473-6BFC62644ADA}" destId="{DD310B05-16BE-4C1F-B2CB-F1D9E8A9FBC9}" srcOrd="2" destOrd="0" presId="urn:microsoft.com/office/officeart/2005/8/layout/list1"/>
    <dgm:cxn modelId="{5EC3A46B-DA98-4CA2-B183-2D389D9A40F7}" type="presParOf" srcId="{4BFC82FE-974F-4E4D-9473-6BFC62644ADA}" destId="{2790D32C-F30F-40AD-9D6A-80EBE1D6EB20}" srcOrd="3" destOrd="0" presId="urn:microsoft.com/office/officeart/2005/8/layout/list1"/>
    <dgm:cxn modelId="{CB13ACE1-16CC-4433-A8B9-6DF13F6656AF}" type="presParOf" srcId="{4BFC82FE-974F-4E4D-9473-6BFC62644ADA}" destId="{978F62F6-216A-435F-A532-ACAF676F0CB9}" srcOrd="4" destOrd="0" presId="urn:microsoft.com/office/officeart/2005/8/layout/list1"/>
    <dgm:cxn modelId="{D3367185-AD01-4A82-9117-0A162F914F73}" type="presParOf" srcId="{978F62F6-216A-435F-A532-ACAF676F0CB9}" destId="{89CE170D-49F2-4DCC-A819-885EC3B66F65}" srcOrd="0" destOrd="0" presId="urn:microsoft.com/office/officeart/2005/8/layout/list1"/>
    <dgm:cxn modelId="{E16707E1-A30A-403B-A6AD-FDD997B0592C}" type="presParOf" srcId="{978F62F6-216A-435F-A532-ACAF676F0CB9}" destId="{2F9BDEA1-EDF6-4F0F-8B53-D401A6CFD911}" srcOrd="1" destOrd="0" presId="urn:microsoft.com/office/officeart/2005/8/layout/list1"/>
    <dgm:cxn modelId="{C618CEB3-DFDC-401A-BD0A-E1D01AF876C7}" type="presParOf" srcId="{4BFC82FE-974F-4E4D-9473-6BFC62644ADA}" destId="{AA7C5302-C2E5-49F6-A7A3-C7578E47E3C4}" srcOrd="5" destOrd="0" presId="urn:microsoft.com/office/officeart/2005/8/layout/list1"/>
    <dgm:cxn modelId="{AC8CF265-A972-46D0-915A-514E63EE2427}" type="presParOf" srcId="{4BFC82FE-974F-4E4D-9473-6BFC62644ADA}" destId="{57B14CA6-5A7E-4A5B-AFFA-ED59B2B8DD1E}" srcOrd="6" destOrd="0" presId="urn:microsoft.com/office/officeart/2005/8/layout/list1"/>
    <dgm:cxn modelId="{0CB170DB-B398-4E2A-BD31-3BFD202B3E80}" type="presParOf" srcId="{4BFC82FE-974F-4E4D-9473-6BFC62644ADA}" destId="{421F63BF-1211-4E8C-A43E-D8042A8DBEB7}" srcOrd="7" destOrd="0" presId="urn:microsoft.com/office/officeart/2005/8/layout/list1"/>
    <dgm:cxn modelId="{51719315-6084-4A7C-AEB8-68447B281496}" type="presParOf" srcId="{4BFC82FE-974F-4E4D-9473-6BFC62644ADA}" destId="{04D91608-8E16-4631-BDD9-302103D9602E}" srcOrd="8" destOrd="0" presId="urn:microsoft.com/office/officeart/2005/8/layout/list1"/>
    <dgm:cxn modelId="{DC92A8FB-0DE8-427C-B121-69813DD334AC}" type="presParOf" srcId="{04D91608-8E16-4631-BDD9-302103D9602E}" destId="{EDB6FB46-F4D7-4553-A97B-70E47A084EA8}" srcOrd="0" destOrd="0" presId="urn:microsoft.com/office/officeart/2005/8/layout/list1"/>
    <dgm:cxn modelId="{BD29F11D-12BC-4488-9832-F501426DED11}" type="presParOf" srcId="{04D91608-8E16-4631-BDD9-302103D9602E}" destId="{8EFA8B7A-9616-4CFC-B677-F77C79B45A1C}" srcOrd="1" destOrd="0" presId="urn:microsoft.com/office/officeart/2005/8/layout/list1"/>
    <dgm:cxn modelId="{0AA75C8D-F40C-4B79-ABCB-81D9B69857A2}" type="presParOf" srcId="{4BFC82FE-974F-4E4D-9473-6BFC62644ADA}" destId="{BEE72551-B5FB-4DF7-B2B9-1C6F5295C565}" srcOrd="9" destOrd="0" presId="urn:microsoft.com/office/officeart/2005/8/layout/list1"/>
    <dgm:cxn modelId="{CC20D331-3CF3-43E1-8C32-63CF33A8BE2D}" type="presParOf" srcId="{4BFC82FE-974F-4E4D-9473-6BFC62644ADA}" destId="{3DEBA4C9-422A-417D-BE68-0DA828DE927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8B02A0-5505-4DC1-B4E3-7A7DA0DBAC8D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D76F87B-7043-44A1-83BA-C13427A68A10}">
      <dgm:prSet phldrT="[Текст]" custT="1"/>
      <dgm:spPr/>
      <dgm:t>
        <a:bodyPr/>
        <a:lstStyle/>
        <a:p>
          <a:r>
            <a:rPr lang="ru-RU" sz="1800" b="1" noProof="0" dirty="0" smtClean="0"/>
            <a:t>Первая категория</a:t>
          </a:r>
        </a:p>
      </dgm:t>
    </dgm:pt>
    <dgm:pt modelId="{9FB528F7-EACD-4793-A1E9-446FA567AD68}" type="parTrans" cxnId="{135FEEDB-B35E-49A5-BD0D-E85EE5B2DE7A}">
      <dgm:prSet/>
      <dgm:spPr/>
      <dgm:t>
        <a:bodyPr/>
        <a:lstStyle/>
        <a:p>
          <a:endParaRPr lang="ru-RU"/>
        </a:p>
      </dgm:t>
    </dgm:pt>
    <dgm:pt modelId="{06629FEC-124F-4897-B6E5-806A099B326E}" type="sibTrans" cxnId="{135FEEDB-B35E-49A5-BD0D-E85EE5B2DE7A}">
      <dgm:prSet/>
      <dgm:spPr/>
      <dgm:t>
        <a:bodyPr/>
        <a:lstStyle/>
        <a:p>
          <a:endParaRPr lang="ru-RU"/>
        </a:p>
      </dgm:t>
    </dgm:pt>
    <dgm:pt modelId="{1F798A3E-83BC-4DA2-9F5D-B5AB70715A22}">
      <dgm:prSet phldrT="[Текст]" custT="1"/>
      <dgm:spPr/>
      <dgm:t>
        <a:bodyPr/>
        <a:lstStyle/>
        <a:p>
          <a:r>
            <a:rPr lang="ru-RU" sz="1800" b="1" noProof="0" dirty="0" smtClean="0"/>
            <a:t>Дата аттестации:  2017 год</a:t>
          </a:r>
          <a:endParaRPr lang="ru-RU" sz="1800" b="1" dirty="0"/>
        </a:p>
      </dgm:t>
    </dgm:pt>
    <dgm:pt modelId="{8616E947-AB2A-41BD-9B9A-2A624A818C86}" type="parTrans" cxnId="{51EC8FB6-124B-42FC-B206-C4717D937217}">
      <dgm:prSet/>
      <dgm:spPr/>
      <dgm:t>
        <a:bodyPr/>
        <a:lstStyle/>
        <a:p>
          <a:endParaRPr lang="ru-RU"/>
        </a:p>
      </dgm:t>
    </dgm:pt>
    <dgm:pt modelId="{ED4797C2-258C-447C-A130-3C2A06DCA402}" type="sibTrans" cxnId="{51EC8FB6-124B-42FC-B206-C4717D937217}">
      <dgm:prSet/>
      <dgm:spPr/>
      <dgm:t>
        <a:bodyPr/>
        <a:lstStyle/>
        <a:p>
          <a:endParaRPr lang="ru-RU"/>
        </a:p>
      </dgm:t>
    </dgm:pt>
    <dgm:pt modelId="{F13EED27-9BC6-4F5B-9F34-7BFAB95DE818}">
      <dgm:prSet phldrT="[Текст]" custT="1"/>
      <dgm:spPr/>
      <dgm:t>
        <a:bodyPr/>
        <a:lstStyle/>
        <a:p>
          <a:r>
            <a:rPr lang="ru-RU" sz="1800" b="1" noProof="0" dirty="0" smtClean="0"/>
            <a:t>Стаж работы: 24 года. В должности классного руководителя : 11 лет</a:t>
          </a:r>
          <a:endParaRPr lang="ru-RU" sz="1800" b="1" dirty="0"/>
        </a:p>
      </dgm:t>
    </dgm:pt>
    <dgm:pt modelId="{97A81C51-6C06-40DC-9588-6FF7B8469705}" type="sibTrans" cxnId="{9DF3FB15-E5BE-4470-ADC2-A0EA0FE002AA}">
      <dgm:prSet/>
      <dgm:spPr/>
      <dgm:t>
        <a:bodyPr/>
        <a:lstStyle/>
        <a:p>
          <a:endParaRPr lang="ru-RU"/>
        </a:p>
      </dgm:t>
    </dgm:pt>
    <dgm:pt modelId="{01F1E85B-70D8-466A-93E3-F48E0BD44B2B}" type="parTrans" cxnId="{9DF3FB15-E5BE-4470-ADC2-A0EA0FE002AA}">
      <dgm:prSet/>
      <dgm:spPr/>
      <dgm:t>
        <a:bodyPr/>
        <a:lstStyle/>
        <a:p>
          <a:endParaRPr lang="ru-RU"/>
        </a:p>
      </dgm:t>
    </dgm:pt>
    <dgm:pt modelId="{C70D7B5F-3488-4893-818E-3B149383CD88}" type="pres">
      <dgm:prSet presAssocID="{E38B02A0-5505-4DC1-B4E3-7A7DA0DBAC8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A00468-9D98-4E7B-B210-38D61C6A78B7}" type="pres">
      <dgm:prSet presAssocID="{3D76F87B-7043-44A1-83BA-C13427A68A1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DD0023-D093-42A6-AB03-262085A6EF15}" type="pres">
      <dgm:prSet presAssocID="{06629FEC-124F-4897-B6E5-806A099B326E}" presName="spacer" presStyleCnt="0"/>
      <dgm:spPr/>
      <dgm:t>
        <a:bodyPr/>
        <a:lstStyle/>
        <a:p>
          <a:endParaRPr lang="ru-RU"/>
        </a:p>
      </dgm:t>
    </dgm:pt>
    <dgm:pt modelId="{A494BB64-FC31-4AF4-BB3E-02B8330FF4E9}" type="pres">
      <dgm:prSet presAssocID="{1F798A3E-83BC-4DA2-9F5D-B5AB70715A2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C01CC3-F1CF-4671-864A-C254ECDE8FA0}" type="pres">
      <dgm:prSet presAssocID="{ED4797C2-258C-447C-A130-3C2A06DCA402}" presName="spacer" presStyleCnt="0"/>
      <dgm:spPr/>
      <dgm:t>
        <a:bodyPr/>
        <a:lstStyle/>
        <a:p>
          <a:endParaRPr lang="ru-RU"/>
        </a:p>
      </dgm:t>
    </dgm:pt>
    <dgm:pt modelId="{43FB979B-6B46-46C5-AE63-05065F4B981D}" type="pres">
      <dgm:prSet presAssocID="{F13EED27-9BC6-4F5B-9F34-7BFAB95DE818}" presName="parentText" presStyleLbl="node1" presStyleIdx="2" presStyleCnt="3" custLinFactNeighborY="289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F3FB15-E5BE-4470-ADC2-A0EA0FE002AA}" srcId="{E38B02A0-5505-4DC1-B4E3-7A7DA0DBAC8D}" destId="{F13EED27-9BC6-4F5B-9F34-7BFAB95DE818}" srcOrd="2" destOrd="0" parTransId="{01F1E85B-70D8-466A-93E3-F48E0BD44B2B}" sibTransId="{97A81C51-6C06-40DC-9588-6FF7B8469705}"/>
    <dgm:cxn modelId="{135FEEDB-B35E-49A5-BD0D-E85EE5B2DE7A}" srcId="{E38B02A0-5505-4DC1-B4E3-7A7DA0DBAC8D}" destId="{3D76F87B-7043-44A1-83BA-C13427A68A10}" srcOrd="0" destOrd="0" parTransId="{9FB528F7-EACD-4793-A1E9-446FA567AD68}" sibTransId="{06629FEC-124F-4897-B6E5-806A099B326E}"/>
    <dgm:cxn modelId="{B25BDB59-DD91-479A-A8EA-3565ADDD18B5}" type="presOf" srcId="{F13EED27-9BC6-4F5B-9F34-7BFAB95DE818}" destId="{43FB979B-6B46-46C5-AE63-05065F4B981D}" srcOrd="0" destOrd="0" presId="urn:microsoft.com/office/officeart/2005/8/layout/vList2"/>
    <dgm:cxn modelId="{56E04161-3AE8-41FE-A2FB-755EE8651808}" type="presOf" srcId="{3D76F87B-7043-44A1-83BA-C13427A68A10}" destId="{87A00468-9D98-4E7B-B210-38D61C6A78B7}" srcOrd="0" destOrd="0" presId="urn:microsoft.com/office/officeart/2005/8/layout/vList2"/>
    <dgm:cxn modelId="{8B96FD75-1611-4630-8C54-F45DF42EF7FC}" type="presOf" srcId="{1F798A3E-83BC-4DA2-9F5D-B5AB70715A22}" destId="{A494BB64-FC31-4AF4-BB3E-02B8330FF4E9}" srcOrd="0" destOrd="0" presId="urn:microsoft.com/office/officeart/2005/8/layout/vList2"/>
    <dgm:cxn modelId="{183A0AA8-4E61-46EA-88E0-BB5E1404567D}" type="presOf" srcId="{E38B02A0-5505-4DC1-B4E3-7A7DA0DBAC8D}" destId="{C70D7B5F-3488-4893-818E-3B149383CD88}" srcOrd="0" destOrd="0" presId="urn:microsoft.com/office/officeart/2005/8/layout/vList2"/>
    <dgm:cxn modelId="{51EC8FB6-124B-42FC-B206-C4717D937217}" srcId="{E38B02A0-5505-4DC1-B4E3-7A7DA0DBAC8D}" destId="{1F798A3E-83BC-4DA2-9F5D-B5AB70715A22}" srcOrd="1" destOrd="0" parTransId="{8616E947-AB2A-41BD-9B9A-2A624A818C86}" sibTransId="{ED4797C2-258C-447C-A130-3C2A06DCA402}"/>
    <dgm:cxn modelId="{2DB118AA-DE78-412B-BE05-D0DC149F75DD}" type="presParOf" srcId="{C70D7B5F-3488-4893-818E-3B149383CD88}" destId="{87A00468-9D98-4E7B-B210-38D61C6A78B7}" srcOrd="0" destOrd="0" presId="urn:microsoft.com/office/officeart/2005/8/layout/vList2"/>
    <dgm:cxn modelId="{7A6F0B99-EE07-47ED-898A-651D9BC7A3E8}" type="presParOf" srcId="{C70D7B5F-3488-4893-818E-3B149383CD88}" destId="{58DD0023-D093-42A6-AB03-262085A6EF15}" srcOrd="1" destOrd="0" presId="urn:microsoft.com/office/officeart/2005/8/layout/vList2"/>
    <dgm:cxn modelId="{FAD6AEC6-E52E-425E-A0C7-4F876AF8DFA8}" type="presParOf" srcId="{C70D7B5F-3488-4893-818E-3B149383CD88}" destId="{A494BB64-FC31-4AF4-BB3E-02B8330FF4E9}" srcOrd="2" destOrd="0" presId="urn:microsoft.com/office/officeart/2005/8/layout/vList2"/>
    <dgm:cxn modelId="{2574D216-7E01-43A1-93CE-8AB977F34831}" type="presParOf" srcId="{C70D7B5F-3488-4893-818E-3B149383CD88}" destId="{2BC01CC3-F1CF-4671-864A-C254ECDE8FA0}" srcOrd="3" destOrd="0" presId="urn:microsoft.com/office/officeart/2005/8/layout/vList2"/>
    <dgm:cxn modelId="{C860035E-E2FA-40E2-8D91-9FA2E6AE10B3}" type="presParOf" srcId="{C70D7B5F-3488-4893-818E-3B149383CD88}" destId="{43FB979B-6B46-46C5-AE63-05065F4B981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656C1C-8069-4F98-93D9-9E8EC894F5C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BA81D02-3311-493B-B537-357B47C56458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uk-UA" sz="2400" dirty="0" smtClean="0">
              <a:solidFill>
                <a:schemeClr val="bg1"/>
              </a:solidFill>
              <a:latin typeface="Arial" charset="0"/>
            </a:rPr>
            <a:t>Проблема, над </a:t>
          </a:r>
          <a:r>
            <a:rPr lang="uk-UA" sz="2400" dirty="0" err="1" smtClean="0">
              <a:solidFill>
                <a:schemeClr val="bg1"/>
              </a:solidFill>
              <a:latin typeface="Arial" charset="0"/>
            </a:rPr>
            <a:t>которой</a:t>
          </a:r>
          <a:r>
            <a:rPr lang="uk-UA" sz="2400" dirty="0" smtClean="0">
              <a:solidFill>
                <a:schemeClr val="bg1"/>
              </a:solidFill>
              <a:latin typeface="Arial" charset="0"/>
            </a:rPr>
            <a:t> </a:t>
          </a:r>
          <a:r>
            <a:rPr lang="uk-UA" sz="2400" dirty="0" err="1" smtClean="0">
              <a:solidFill>
                <a:schemeClr val="bg1"/>
              </a:solidFill>
              <a:latin typeface="Arial" charset="0"/>
            </a:rPr>
            <a:t>работаю</a:t>
          </a:r>
          <a:endParaRPr lang="ru-RU" sz="2400" dirty="0">
            <a:solidFill>
              <a:schemeClr val="bg1"/>
            </a:solidFill>
          </a:endParaRPr>
        </a:p>
      </dgm:t>
    </dgm:pt>
    <dgm:pt modelId="{BC557BEC-5493-4411-9D81-E50EA2A04EB4}" type="parTrans" cxnId="{08789FF2-63A4-46E9-8F2E-ACA0BD51893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224B8EA-5C3B-4A4B-AB68-3CE1D0B15E2F}" type="sibTrans" cxnId="{08789FF2-63A4-46E9-8F2E-ACA0BD518934}">
      <dgm:prSet/>
      <dgm:spPr>
        <a:solidFill>
          <a:srgbClr val="FF0000"/>
        </a:solidFill>
      </dgm:spPr>
      <dgm:t>
        <a:bodyPr/>
        <a:lstStyle/>
        <a:p>
          <a:endParaRPr lang="ru-RU">
            <a:solidFill>
              <a:srgbClr val="FF0000"/>
            </a:solidFill>
          </a:endParaRPr>
        </a:p>
      </dgm:t>
    </dgm:pt>
    <dgm:pt modelId="{5F50B511-B7B4-43B1-BBA9-0C08E4D25C23}">
      <dgm:prSet/>
      <dgm:spPr>
        <a:solidFill>
          <a:srgbClr val="00B0F0"/>
        </a:solidFill>
      </dgm:spPr>
      <dgm:t>
        <a:bodyPr/>
        <a:lstStyle/>
        <a:p>
          <a:pPr rtl="0"/>
          <a:r>
            <a: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«Развитие творческих способностей учащихся  во внеклассной работе» </a:t>
          </a:r>
        </a:p>
      </dgm:t>
    </dgm:pt>
    <dgm:pt modelId="{8BA0A854-BEFC-4419-A35C-2BF715C4999F}" type="parTrans" cxnId="{481D1D06-0660-462E-A798-5063F9ECBD1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EF6F14F-496B-42A3-9542-8E069C496531}" type="sibTrans" cxnId="{481D1D06-0660-462E-A798-5063F9ECBD1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4084D11-6D9E-40A7-AA55-74724FAA245D}" type="pres">
      <dgm:prSet presAssocID="{D1656C1C-8069-4F98-93D9-9E8EC894F5C5}" presName="Name0" presStyleCnt="0">
        <dgm:presLayoutVars>
          <dgm:dir/>
          <dgm:resizeHandles val="exact"/>
        </dgm:presLayoutVars>
      </dgm:prSet>
      <dgm:spPr/>
    </dgm:pt>
    <dgm:pt modelId="{000F0D86-DF9A-460F-B2B2-1036B5CC0B6B}" type="pres">
      <dgm:prSet presAssocID="{2BA81D02-3311-493B-B537-357B47C56458}" presName="node" presStyleLbl="node1" presStyleIdx="0" presStyleCnt="2" custScaleX="629536" custScaleY="123888" custLinFactY="-21677" custLinFactNeighborX="2634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826C1F-73A6-4532-9D94-FE33284D86BE}" type="pres">
      <dgm:prSet presAssocID="{0224B8EA-5C3B-4A4B-AB68-3CE1D0B15E2F}" presName="sibTrans" presStyleLbl="sibTrans2D1" presStyleIdx="0" presStyleCnt="1" custAng="18367874" custFlipVert="1" custScaleX="133750" custScaleY="309336"/>
      <dgm:spPr/>
      <dgm:t>
        <a:bodyPr/>
        <a:lstStyle/>
        <a:p>
          <a:endParaRPr lang="ru-RU"/>
        </a:p>
      </dgm:t>
    </dgm:pt>
    <dgm:pt modelId="{8B780872-8441-49BE-AE26-F0F7E7BFA7F9}" type="pres">
      <dgm:prSet presAssocID="{0224B8EA-5C3B-4A4B-AB68-3CE1D0B15E2F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67E20B07-8C36-446B-9484-8F594B86FBCA}" type="pres">
      <dgm:prSet presAssocID="{5F50B511-B7B4-43B1-BBA9-0C08E4D25C23}" presName="node" presStyleLbl="node1" presStyleIdx="1" presStyleCnt="2" custScaleX="609762" custScaleY="210721" custLinFactNeighborX="-14899" custLinFactNeighborY="580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C90421-6853-41F1-8930-EFBBDBE374D7}" type="presOf" srcId="{D1656C1C-8069-4F98-93D9-9E8EC894F5C5}" destId="{F4084D11-6D9E-40A7-AA55-74724FAA245D}" srcOrd="0" destOrd="0" presId="urn:microsoft.com/office/officeart/2005/8/layout/process1"/>
    <dgm:cxn modelId="{481D1D06-0660-462E-A798-5063F9ECBD15}" srcId="{D1656C1C-8069-4F98-93D9-9E8EC894F5C5}" destId="{5F50B511-B7B4-43B1-BBA9-0C08E4D25C23}" srcOrd="1" destOrd="0" parTransId="{8BA0A854-BEFC-4419-A35C-2BF715C4999F}" sibTransId="{3EF6F14F-496B-42A3-9542-8E069C496531}"/>
    <dgm:cxn modelId="{D18BAE55-242C-45A1-AE61-11565DE94C07}" type="presOf" srcId="{0224B8EA-5C3B-4A4B-AB68-3CE1D0B15E2F}" destId="{84826C1F-73A6-4532-9D94-FE33284D86BE}" srcOrd="0" destOrd="0" presId="urn:microsoft.com/office/officeart/2005/8/layout/process1"/>
    <dgm:cxn modelId="{1F82D6E9-4061-431C-B357-5896E549B9B9}" type="presOf" srcId="{0224B8EA-5C3B-4A4B-AB68-3CE1D0B15E2F}" destId="{8B780872-8441-49BE-AE26-F0F7E7BFA7F9}" srcOrd="1" destOrd="0" presId="urn:microsoft.com/office/officeart/2005/8/layout/process1"/>
    <dgm:cxn modelId="{A846F88A-A178-422E-A0F3-B5B087C139B4}" type="presOf" srcId="{2BA81D02-3311-493B-B537-357B47C56458}" destId="{000F0D86-DF9A-460F-B2B2-1036B5CC0B6B}" srcOrd="0" destOrd="0" presId="urn:microsoft.com/office/officeart/2005/8/layout/process1"/>
    <dgm:cxn modelId="{E42E318C-8732-4282-8ABB-7686856CFA94}" type="presOf" srcId="{5F50B511-B7B4-43B1-BBA9-0C08E4D25C23}" destId="{67E20B07-8C36-446B-9484-8F594B86FBCA}" srcOrd="0" destOrd="0" presId="urn:microsoft.com/office/officeart/2005/8/layout/process1"/>
    <dgm:cxn modelId="{08789FF2-63A4-46E9-8F2E-ACA0BD518934}" srcId="{D1656C1C-8069-4F98-93D9-9E8EC894F5C5}" destId="{2BA81D02-3311-493B-B537-357B47C56458}" srcOrd="0" destOrd="0" parTransId="{BC557BEC-5493-4411-9D81-E50EA2A04EB4}" sibTransId="{0224B8EA-5C3B-4A4B-AB68-3CE1D0B15E2F}"/>
    <dgm:cxn modelId="{9D6D36BE-DA23-43BA-BB8E-5995D00B2A8A}" type="presParOf" srcId="{F4084D11-6D9E-40A7-AA55-74724FAA245D}" destId="{000F0D86-DF9A-460F-B2B2-1036B5CC0B6B}" srcOrd="0" destOrd="0" presId="urn:microsoft.com/office/officeart/2005/8/layout/process1"/>
    <dgm:cxn modelId="{D8AA678D-F7F6-47B9-B625-ED050E45B12E}" type="presParOf" srcId="{F4084D11-6D9E-40A7-AA55-74724FAA245D}" destId="{84826C1F-73A6-4532-9D94-FE33284D86BE}" srcOrd="1" destOrd="0" presId="urn:microsoft.com/office/officeart/2005/8/layout/process1"/>
    <dgm:cxn modelId="{FE4251A2-C3B5-4C4F-AB12-E152CE8407B2}" type="presParOf" srcId="{84826C1F-73A6-4532-9D94-FE33284D86BE}" destId="{8B780872-8441-49BE-AE26-F0F7E7BFA7F9}" srcOrd="0" destOrd="0" presId="urn:microsoft.com/office/officeart/2005/8/layout/process1"/>
    <dgm:cxn modelId="{58C83385-F033-4212-A11D-71DA01C594B3}" type="presParOf" srcId="{F4084D11-6D9E-40A7-AA55-74724FAA245D}" destId="{67E20B07-8C36-446B-9484-8F594B86FBCA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E60EEF-2CDB-40B2-98AB-11D8B7A9F4A5}">
      <dsp:nvSpPr>
        <dsp:cNvPr id="0" name=""/>
        <dsp:cNvSpPr/>
      </dsp:nvSpPr>
      <dsp:spPr>
        <a:xfrm>
          <a:off x="0" y="440121"/>
          <a:ext cx="8229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D78D1F-0312-46CF-8610-30DD5453F1CB}">
      <dsp:nvSpPr>
        <dsp:cNvPr id="0" name=""/>
        <dsp:cNvSpPr/>
      </dsp:nvSpPr>
      <dsp:spPr>
        <a:xfrm>
          <a:off x="411480" y="159681"/>
          <a:ext cx="57607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1. Общие сведения об учителе</a:t>
          </a:r>
          <a:endParaRPr lang="ru-RU" sz="1900" kern="1200" dirty="0"/>
        </a:p>
      </dsp:txBody>
      <dsp:txXfrm>
        <a:off x="438860" y="187061"/>
        <a:ext cx="5705960" cy="506120"/>
      </dsp:txXfrm>
    </dsp:sp>
    <dsp:sp modelId="{6CF2F96A-E96C-401D-915C-B4D5FCCCD430}">
      <dsp:nvSpPr>
        <dsp:cNvPr id="0" name=""/>
        <dsp:cNvSpPr/>
      </dsp:nvSpPr>
      <dsp:spPr>
        <a:xfrm>
          <a:off x="0" y="1301961"/>
          <a:ext cx="8229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DABB49-99F2-466F-86C6-3CE6862DC206}">
      <dsp:nvSpPr>
        <dsp:cNvPr id="0" name=""/>
        <dsp:cNvSpPr/>
      </dsp:nvSpPr>
      <dsp:spPr>
        <a:xfrm>
          <a:off x="411480" y="1021521"/>
          <a:ext cx="57607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2. Результативность педагогической деятельности</a:t>
          </a:r>
          <a:endParaRPr lang="ru-RU" sz="1900" kern="1200" dirty="0"/>
        </a:p>
      </dsp:txBody>
      <dsp:txXfrm>
        <a:off x="438860" y="1048901"/>
        <a:ext cx="5705960" cy="506120"/>
      </dsp:txXfrm>
    </dsp:sp>
    <dsp:sp modelId="{01B86758-5137-4C0E-BE26-E14B96A071DA}">
      <dsp:nvSpPr>
        <dsp:cNvPr id="0" name=""/>
        <dsp:cNvSpPr/>
      </dsp:nvSpPr>
      <dsp:spPr>
        <a:xfrm>
          <a:off x="0" y="2163801"/>
          <a:ext cx="8229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7BE747-F620-4D89-8876-3445B294BBEC}">
      <dsp:nvSpPr>
        <dsp:cNvPr id="0" name=""/>
        <dsp:cNvSpPr/>
      </dsp:nvSpPr>
      <dsp:spPr>
        <a:xfrm>
          <a:off x="411480" y="1883361"/>
          <a:ext cx="57607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3. Научно-методическая работа</a:t>
          </a:r>
          <a:endParaRPr lang="ru-RU" sz="1900" kern="1200" dirty="0"/>
        </a:p>
      </dsp:txBody>
      <dsp:txXfrm>
        <a:off x="438860" y="1910741"/>
        <a:ext cx="5705960" cy="506120"/>
      </dsp:txXfrm>
    </dsp:sp>
    <dsp:sp modelId="{D0ADFD80-67F7-4CDE-9829-8848931F5BFB}">
      <dsp:nvSpPr>
        <dsp:cNvPr id="0" name=""/>
        <dsp:cNvSpPr/>
      </dsp:nvSpPr>
      <dsp:spPr>
        <a:xfrm>
          <a:off x="0" y="3025641"/>
          <a:ext cx="8229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06A653-0C1F-4BE5-9F76-703C7563F2C4}">
      <dsp:nvSpPr>
        <dsp:cNvPr id="0" name=""/>
        <dsp:cNvSpPr/>
      </dsp:nvSpPr>
      <dsp:spPr>
        <a:xfrm>
          <a:off x="411480" y="2745201"/>
          <a:ext cx="57607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4. Внеурочная деятельность по предмету</a:t>
          </a:r>
          <a:endParaRPr lang="ru-RU" sz="1900" kern="1200" dirty="0"/>
        </a:p>
      </dsp:txBody>
      <dsp:txXfrm>
        <a:off x="438860" y="2772581"/>
        <a:ext cx="5705960" cy="506120"/>
      </dsp:txXfrm>
    </dsp:sp>
    <dsp:sp modelId="{28B3070E-790C-4D61-9542-4486A2D305BB}">
      <dsp:nvSpPr>
        <dsp:cNvPr id="0" name=""/>
        <dsp:cNvSpPr/>
      </dsp:nvSpPr>
      <dsp:spPr>
        <a:xfrm>
          <a:off x="0" y="3887481"/>
          <a:ext cx="8229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B3072E-0DAC-4227-B8C7-679D71BC7FE0}">
      <dsp:nvSpPr>
        <dsp:cNvPr id="0" name=""/>
        <dsp:cNvSpPr/>
      </dsp:nvSpPr>
      <dsp:spPr>
        <a:xfrm>
          <a:off x="411480" y="3607041"/>
          <a:ext cx="57607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5. Деятельность классного руководителя</a:t>
          </a:r>
          <a:endParaRPr lang="ru-RU" sz="1900" kern="1200" dirty="0"/>
        </a:p>
      </dsp:txBody>
      <dsp:txXfrm>
        <a:off x="438860" y="3634421"/>
        <a:ext cx="5705960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310B05-16BE-4C1F-B2CB-F1D9E8A9FBC9}">
      <dsp:nvSpPr>
        <dsp:cNvPr id="0" name=""/>
        <dsp:cNvSpPr/>
      </dsp:nvSpPr>
      <dsp:spPr>
        <a:xfrm>
          <a:off x="0" y="296826"/>
          <a:ext cx="6624736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0F62B7-87AC-4F0D-9B0C-9DD9CAC81496}">
      <dsp:nvSpPr>
        <dsp:cNvPr id="0" name=""/>
        <dsp:cNvSpPr/>
      </dsp:nvSpPr>
      <dsp:spPr>
        <a:xfrm>
          <a:off x="360041" y="235157"/>
          <a:ext cx="4637315" cy="5313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5279" tIns="0" rIns="17527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22  сентября  1969 года</a:t>
          </a:r>
          <a:endParaRPr lang="ru-RU" sz="1800" b="1" kern="1200" dirty="0"/>
        </a:p>
      </dsp:txBody>
      <dsp:txXfrm>
        <a:off x="385980" y="261096"/>
        <a:ext cx="4585437" cy="479482"/>
      </dsp:txXfrm>
    </dsp:sp>
    <dsp:sp modelId="{57B14CA6-5A7E-4A5B-AFFA-ED59B2B8DD1E}">
      <dsp:nvSpPr>
        <dsp:cNvPr id="0" name=""/>
        <dsp:cNvSpPr/>
      </dsp:nvSpPr>
      <dsp:spPr>
        <a:xfrm>
          <a:off x="0" y="2445989"/>
          <a:ext cx="6624736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BDEA1-EDF6-4F0F-8B53-D401A6CFD911}">
      <dsp:nvSpPr>
        <dsp:cNvPr id="0" name=""/>
        <dsp:cNvSpPr/>
      </dsp:nvSpPr>
      <dsp:spPr>
        <a:xfrm>
          <a:off x="330913" y="847626"/>
          <a:ext cx="4402583" cy="1864042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50000"/>
                <a:satMod val="300000"/>
              </a:schemeClr>
            </a:gs>
            <a:gs pos="35000">
              <a:schemeClr val="accent4">
                <a:hueOff val="-2232385"/>
                <a:satOff val="13449"/>
                <a:lumOff val="1078"/>
                <a:alphaOff val="0"/>
                <a:tint val="37000"/>
                <a:satMod val="3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5279" tIns="0" rIns="17527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noProof="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noProof="0" dirty="0" smtClean="0"/>
            <a:t>Образование: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 средне- специальное;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 Фрунзенское музыкально- педагогическое училище, 1989г.;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- Учитель начальных классов.</a:t>
          </a:r>
        </a:p>
      </dsp:txBody>
      <dsp:txXfrm>
        <a:off x="421908" y="938621"/>
        <a:ext cx="4220593" cy="1682052"/>
      </dsp:txXfrm>
    </dsp:sp>
    <dsp:sp modelId="{3DEBA4C9-422A-417D-BE68-0DA828DE9272}">
      <dsp:nvSpPr>
        <dsp:cNvPr id="0" name=""/>
        <dsp:cNvSpPr/>
      </dsp:nvSpPr>
      <dsp:spPr>
        <a:xfrm>
          <a:off x="0" y="4051757"/>
          <a:ext cx="6624736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FA8B7A-9616-4CFC-B677-F77C79B45A1C}">
      <dsp:nvSpPr>
        <dsp:cNvPr id="0" name=""/>
        <dsp:cNvSpPr/>
      </dsp:nvSpPr>
      <dsp:spPr>
        <a:xfrm>
          <a:off x="330913" y="2996789"/>
          <a:ext cx="5093192" cy="1320647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5279" tIns="0" rIns="17527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В</a:t>
          </a:r>
          <a:r>
            <a:rPr lang="ru-RU" sz="1800" b="1" kern="1200" baseline="0" dirty="0" smtClean="0"/>
            <a:t> 1995 году пришла работать в Красногвардейскую среднюю школу учителем начальных классов. С 1997-2014гг. работала старшей вожатой. В 2015году вновь работаю учителем начальных классов.</a:t>
          </a:r>
          <a:endParaRPr lang="ru-RU" sz="1800" b="1" kern="1200" dirty="0"/>
        </a:p>
      </dsp:txBody>
      <dsp:txXfrm>
        <a:off x="395382" y="3061258"/>
        <a:ext cx="4964254" cy="11917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A00468-9D98-4E7B-B210-38D61C6A78B7}">
      <dsp:nvSpPr>
        <dsp:cNvPr id="0" name=""/>
        <dsp:cNvSpPr/>
      </dsp:nvSpPr>
      <dsp:spPr>
        <a:xfrm>
          <a:off x="0" y="90131"/>
          <a:ext cx="7211144" cy="12168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noProof="0" dirty="0" smtClean="0"/>
            <a:t>Первая категория</a:t>
          </a:r>
        </a:p>
      </dsp:txBody>
      <dsp:txXfrm>
        <a:off x="59399" y="149530"/>
        <a:ext cx="7092346" cy="1098002"/>
      </dsp:txXfrm>
    </dsp:sp>
    <dsp:sp modelId="{A494BB64-FC31-4AF4-BB3E-02B8330FF4E9}">
      <dsp:nvSpPr>
        <dsp:cNvPr id="0" name=""/>
        <dsp:cNvSpPr/>
      </dsp:nvSpPr>
      <dsp:spPr>
        <a:xfrm>
          <a:off x="0" y="1494132"/>
          <a:ext cx="7211144" cy="1216800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noProof="0" dirty="0" smtClean="0"/>
            <a:t>Дата аттестации:  2017 год</a:t>
          </a:r>
          <a:endParaRPr lang="ru-RU" sz="1800" b="1" kern="1200" dirty="0"/>
        </a:p>
      </dsp:txBody>
      <dsp:txXfrm>
        <a:off x="59399" y="1553531"/>
        <a:ext cx="7092346" cy="1098002"/>
      </dsp:txXfrm>
    </dsp:sp>
    <dsp:sp modelId="{43FB979B-6B46-46C5-AE63-05065F4B981D}">
      <dsp:nvSpPr>
        <dsp:cNvPr id="0" name=""/>
        <dsp:cNvSpPr/>
      </dsp:nvSpPr>
      <dsp:spPr>
        <a:xfrm>
          <a:off x="0" y="2952328"/>
          <a:ext cx="7211144" cy="121680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noProof="0" dirty="0" smtClean="0"/>
            <a:t>Стаж работы: 24 года. В должности классного руководителя : 11 лет</a:t>
          </a:r>
          <a:endParaRPr lang="ru-RU" sz="1800" b="1" kern="1200" dirty="0"/>
        </a:p>
      </dsp:txBody>
      <dsp:txXfrm>
        <a:off x="59399" y="3011727"/>
        <a:ext cx="7092346" cy="10980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F0D86-DF9A-460F-B2B2-1036B5CC0B6B}">
      <dsp:nvSpPr>
        <dsp:cNvPr id="0" name=""/>
        <dsp:cNvSpPr/>
      </dsp:nvSpPr>
      <dsp:spPr>
        <a:xfrm>
          <a:off x="54250" y="0"/>
          <a:ext cx="3856501" cy="1473400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bg1"/>
              </a:solidFill>
              <a:latin typeface="Arial" charset="0"/>
            </a:rPr>
            <a:t>Проблема, над </a:t>
          </a:r>
          <a:r>
            <a:rPr lang="uk-UA" sz="2400" kern="1200" dirty="0" err="1" smtClean="0">
              <a:solidFill>
                <a:schemeClr val="bg1"/>
              </a:solidFill>
              <a:latin typeface="Arial" charset="0"/>
            </a:rPr>
            <a:t>которой</a:t>
          </a:r>
          <a:r>
            <a:rPr lang="uk-UA" sz="2400" kern="1200" dirty="0" smtClean="0">
              <a:solidFill>
                <a:schemeClr val="bg1"/>
              </a:solidFill>
              <a:latin typeface="Arial" charset="0"/>
            </a:rPr>
            <a:t> </a:t>
          </a:r>
          <a:r>
            <a:rPr lang="uk-UA" sz="2400" kern="1200" dirty="0" err="1" smtClean="0">
              <a:solidFill>
                <a:schemeClr val="bg1"/>
              </a:solidFill>
              <a:latin typeface="Arial" charset="0"/>
            </a:rPr>
            <a:t>работаю</a:t>
          </a:r>
          <a:endParaRPr lang="ru-RU" sz="2400" kern="1200" dirty="0">
            <a:solidFill>
              <a:schemeClr val="bg1"/>
            </a:solidFill>
          </a:endParaRPr>
        </a:p>
      </dsp:txBody>
      <dsp:txXfrm>
        <a:off x="97404" y="43154"/>
        <a:ext cx="3770193" cy="1387092"/>
      </dsp:txXfrm>
    </dsp:sp>
    <dsp:sp modelId="{84826C1F-73A6-4532-9D94-FE33284D86BE}">
      <dsp:nvSpPr>
        <dsp:cNvPr id="0" name=""/>
        <dsp:cNvSpPr/>
      </dsp:nvSpPr>
      <dsp:spPr>
        <a:xfrm rot="1636418" flipV="1">
          <a:off x="3528257" y="1399896"/>
          <a:ext cx="496468" cy="469953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>
            <a:solidFill>
              <a:srgbClr val="FF0000"/>
            </a:solidFill>
          </a:endParaRPr>
        </a:p>
      </dsp:txBody>
      <dsp:txXfrm rot="10800000">
        <a:off x="3536094" y="1461584"/>
        <a:ext cx="355482" cy="281971"/>
      </dsp:txXfrm>
    </dsp:sp>
    <dsp:sp modelId="{67E20B07-8C36-446B-9484-8F594B86FBCA}">
      <dsp:nvSpPr>
        <dsp:cNvPr id="0" name=""/>
        <dsp:cNvSpPr/>
      </dsp:nvSpPr>
      <dsp:spPr>
        <a:xfrm>
          <a:off x="4080226" y="1468955"/>
          <a:ext cx="3735367" cy="2506105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400" b="0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«Развитие творческих способностей учащихся  во внеклассной работе» </a:t>
          </a:r>
        </a:p>
      </dsp:txBody>
      <dsp:txXfrm>
        <a:off x="4153627" y="1542356"/>
        <a:ext cx="3588565" cy="23593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microsoft.com/office/2007/relationships/hdphoto" Target="../media/hdphoto3.wdp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package" Target="../embeddings/Microsoft_Word_Document1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ПОРТФОЛИО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03848" y="3886200"/>
            <a:ext cx="5328592" cy="17526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Дивеевой</a:t>
            </a:r>
            <a:r>
              <a:rPr lang="ru-RU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Светланы Владимировны</a:t>
            </a:r>
            <a:br>
              <a:rPr lang="ru-RU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учителя начальных классов</a:t>
            </a:r>
            <a:br>
              <a:rPr lang="ru-RU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МОБУ «Красногвардейская  СОШ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имени Марченко А.А.» </a:t>
            </a:r>
            <a:br>
              <a:rPr lang="ru-RU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Бузулукского</a:t>
            </a:r>
            <a:r>
              <a:rPr lang="ru-RU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района</a:t>
            </a:r>
            <a:br>
              <a:rPr lang="ru-RU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Оренбургской области</a:t>
            </a:r>
            <a:endParaRPr lang="ru-RU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D:\С рабочего стола\Mb6CWyPCX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6632"/>
            <a:ext cx="1580795" cy="237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90708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оё\2 класс 2016-2017\Олимпиада русский язык 2017год\Сертификат проекта infourok.ru № ДБ-3838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266528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Моё\2 класс 2016-2017\Олимпиада русский язык 2017год\Сертификат проекта infourok.ru № ДБ-3839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518" y="1156622"/>
            <a:ext cx="2895935" cy="406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Моё\2 класс 2016-2017\Олимпиада русский язык 2017год\Сертификат проекта infourok.ru № ДБ-3839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89040"/>
            <a:ext cx="2044346" cy="287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Моё\2 класс 2016-2017\Certificate_matematika_2_klass_tema_sotnya_kak_schyotnaya_edinits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384" y="188640"/>
            <a:ext cx="2476224" cy="34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370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Результативность педагогической деятельности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47664" y="2132856"/>
            <a:ext cx="6552728" cy="3993307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     </a:t>
            </a:r>
            <a:r>
              <a:rPr lang="ru-RU" b="1" i="1" dirty="0" smtClean="0">
                <a:solidFill>
                  <a:srgbClr val="FF0000"/>
                </a:solidFill>
              </a:rPr>
              <a:t>Участие в дистанционных олимпиадах в   международном проекте </a:t>
            </a:r>
            <a:r>
              <a:rPr lang="en-US" b="1" i="1" dirty="0" smtClean="0">
                <a:solidFill>
                  <a:srgbClr val="FF0000"/>
                </a:solidFill>
              </a:rPr>
              <a:t>videouroki.net</a:t>
            </a:r>
            <a:r>
              <a:rPr lang="ru-RU" b="1" i="1" dirty="0" smtClean="0">
                <a:solidFill>
                  <a:srgbClr val="FF0000"/>
                </a:solidFill>
              </a:rPr>
              <a:t>,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2050" name="Picture 2" descr="C:\Users\Егор\Desktop\синяя_стрелка_вни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653136"/>
            <a:ext cx="1300163" cy="1285875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08112"/>
          </a:xfrm>
        </p:spPr>
        <p:txBody>
          <a:bodyPr>
            <a:normAutofit fontScale="90000"/>
          </a:bodyPr>
          <a:lstStyle/>
          <a:p>
            <a:pPr lvl="0" indent="457200" fontAlgn="base">
              <a:spcAft>
                <a:spcPct val="0"/>
              </a:spcAft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районной и областной олимпиадах,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занятых мест: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2015/2016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учебный год)</a:t>
            </a:r>
            <a:br>
              <a:rPr lang="ru-RU" sz="18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97400"/>
              </p:ext>
            </p:extLst>
          </p:nvPr>
        </p:nvGraphicFramePr>
        <p:xfrm>
          <a:off x="1187624" y="1844824"/>
          <a:ext cx="7272808" cy="25202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454281"/>
                <a:gridCol w="1454281"/>
                <a:gridCol w="1839238"/>
                <a:gridCol w="1070026"/>
                <a:gridCol w="1454982"/>
              </a:tblGrid>
              <a:tr h="2800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Уровень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Предмет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ФИО учащегося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Класс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0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Школьный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Муниципальный (район.)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01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Всероссийский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Математический конкурс «Ребус-2»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Математика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Булгакова Любовь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Ковалев Данил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Ковалева Диана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Старосельцев Илья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Трофимов Антон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4" name="Picture 2" descr="H:\фото класса\IMG_20160427_1145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221088"/>
            <a:ext cx="4079776" cy="244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1383248"/>
              </p:ext>
            </p:extLst>
          </p:nvPr>
        </p:nvGraphicFramePr>
        <p:xfrm>
          <a:off x="1233257" y="2420888"/>
          <a:ext cx="6821501" cy="347891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364037"/>
                <a:gridCol w="1224608"/>
                <a:gridCol w="1864535"/>
                <a:gridCol w="1003626"/>
                <a:gridCol w="1364695"/>
              </a:tblGrid>
              <a:tr h="2319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Уровень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Предмет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ФИО учащегося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Класс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Место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Школьный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математика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Трофимов Антон(7б.)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«В»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место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Солдатов Данил (6б.)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«В»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место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Старосельцев Илья (6б.)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«В»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место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Муниципальный (район.)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77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Международная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викторина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 русскому языку «Знанио»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Русский язык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Старосельцев Илья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Бельчикова Анастасия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Сельков Максим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«В»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«В»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«В»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место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место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место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9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Всероссийская олимпиада по математике «Знанио»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Математика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Трофимов Антон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Солдатов Данил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Старосельцев Илья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Булгакова Любовь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Уханов Григорий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«В»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«В»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«В»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«В»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«В»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место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место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место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 rot="10800000" flipV="1">
            <a:off x="1979712" y="853606"/>
            <a:ext cx="532859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в районной и областной олимпиадах, количество занятых мест: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(2016/2017 учебный год)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оё\2 класс 2016-2017\Грамоты олимпиада 2017г\Трофимов Анто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0955"/>
            <a:ext cx="2616558" cy="185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Моё\2 класс 2016-2017\Грамоты олимпиада 2017г\СтаросельцевИль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0648"/>
            <a:ext cx="254350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Моё\2 класс 2016-2017\Грамоты олимпиада 2017г\Сельков Макси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372" y="280441"/>
            <a:ext cx="2515543" cy="178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Моё\2 класс 2016-2017\Грамоты олимпиада 2017г\Литвинова Елизавет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67" y="2348880"/>
            <a:ext cx="2458957" cy="174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Моё\2 класс 2016-2017\Грамоты олимпиада 2017г\Коновалов Сергей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348880"/>
            <a:ext cx="254350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Моё\2 класс 2016-2017\Грамоты олимпиада 2017г\Ковалев Данил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348880"/>
            <a:ext cx="2432429" cy="172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Моё\2 класс 2016-2017\Грамоты олимпиада 2017г\Солдатов Данил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4365104"/>
            <a:ext cx="264524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D:\Моё\2 класс 2016-2017\Грамоты олимпиада 2017г\Щекочихина Диан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365104"/>
            <a:ext cx="2662438" cy="18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794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indent="457200" fontAlgn="base">
              <a:spcAft>
                <a:spcPct val="0"/>
              </a:spcAft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районной и областной олимпиадах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количество занятых мест: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(</a:t>
            </a:r>
            <a:r>
              <a:rPr lang="ru-RU" sz="1800" b="1" dirty="0" smtClean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2017/2018 </a:t>
            </a:r>
            <a:r>
              <a:rPr lang="ru-RU" sz="18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учебный год)</a:t>
            </a:r>
            <a:br>
              <a:rPr lang="ru-RU" sz="1800" b="1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918044"/>
              </p:ext>
            </p:extLst>
          </p:nvPr>
        </p:nvGraphicFramePr>
        <p:xfrm>
          <a:off x="899592" y="1412776"/>
          <a:ext cx="7704855" cy="53025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415216"/>
                <a:gridCol w="2153181"/>
                <a:gridCol w="1386835"/>
                <a:gridCol w="1749623"/>
              </a:tblGrid>
              <a:tr h="3837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/>
                          <a:ea typeface="Times New Roman"/>
                        </a:rPr>
                        <a:t>Фамилия ученика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/>
                          <a:ea typeface="Times New Roman"/>
                        </a:rPr>
                        <a:t>Конкурс, соревнование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/>
                          <a:ea typeface="Times New Roman"/>
                        </a:rPr>
                        <a:t>Организаторы, уровень (школа, округ и т.д.)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i="1">
                          <a:effectLst/>
                          <a:latin typeface="Times New Roman"/>
                          <a:ea typeface="Times New Roman"/>
                        </a:rPr>
                        <a:t>Результаты участия</a:t>
                      </a:r>
                      <a:endParaRPr lang="ru-RU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6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Бантюкова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Елизавета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Бельчикова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Анастасия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Булгакова Любовь</a:t>
                      </a: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Международная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викторина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по русскому языку «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Знанио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»(апрель)</a:t>
                      </a: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Кл. рук-ль</a:t>
                      </a: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Диплом участника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Диплом участника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Диплом участника</a:t>
                      </a: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33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Солдатов Данил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Литвинова Дарья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Литвинова Елизавета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Щекочихина Диана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Уханов Григорий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Казаков Антон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Старосельцев Илья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Трофимов Антон</a:t>
                      </a: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Международая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олимпиада по математике «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Знанио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(апрель)</a:t>
                      </a: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2 место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Диплом участника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3 место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2 место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Диплом участника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Диплом участника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1 место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2 место</a:t>
                      </a: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7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Сельков Максим</a:t>
                      </a: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Международая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олимпиада по начальной школе «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Знанио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»</a:t>
                      </a: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3 место</a:t>
                      </a: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7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Сельков Максим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Старосельцев Илья</a:t>
                      </a: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Международая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олимпиада по начальной школе «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Знанио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»(май)</a:t>
                      </a: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3 место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2 место</a:t>
                      </a: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2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Солдатов Данил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Литвинова Дарья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Литвинова Елизавета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Щекочихина Диана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Коновалов Сергей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Трофимов Антон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Таскаев Данил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Бельчикова Анастасия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Бантюкова Елизавета</a:t>
                      </a: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Международая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олимпиада по математике «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Знанио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(май)</a:t>
                      </a: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2 место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Диплом участника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3 место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Диплом участника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3 место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2 место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3 место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Диплом участника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Диплом участника</a:t>
                      </a: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6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Ковалев Данил</a:t>
                      </a: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Международная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викторина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по русскому языку «Знанио»(май)</a:t>
                      </a: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3 место</a:t>
                      </a:r>
                    </a:p>
                  </a:txBody>
                  <a:tcPr marL="48492" marR="484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оё\3 класс 2017-18г\3 класс 2017-18г\Окр. мир олимпиада, викторина 2017\Сельков Максим - диплом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16633"/>
            <a:ext cx="2664296" cy="188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Моё\3 класс 2017-18г\3 класс 2017-18г\Окр. мир олимпиада, викторина 2017\Трофимов Антон - дипло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6632"/>
            <a:ext cx="2647891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Моё\3 класс 2017-18г\3 класс 2017-18г\Ноябрь олимпиады\Грамоты олимпиада ноябрь\Документ ПСУ1ВНОЯ17-4918438-01 (Znanio.ru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7" y="116632"/>
            <a:ext cx="2561569" cy="194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Моё\3 класс 2017-18г\3 класс 2017-18г\Ноябрь олимпиады\Грамоты олимпиада ноябрь\Документ ПСУ2ВНОЯ17-4918436-02 (Znanio.ru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2520280" cy="190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Моё\3 класс 2017-18г\3 класс 2017-18г\Ноябрь олимпиады\Грамоты олимпиада ноябрь\Документ ПСУ2ВНОЯ17-4918443-02 (Znanio.ru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145" y="2204864"/>
            <a:ext cx="2511007" cy="190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Моё\3 класс 2017-18г\3 класс 2017-18г\Ноябрь олимпиады\Грамоты олимпиада ноябрь\Документ ПСУ2ВНОЯ17-4918450-02 (Znanio.ru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787" y="2233193"/>
            <a:ext cx="2482899" cy="188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:\Моё\3 класс 2017-18г\3 класс 2017-18г\Ноябрь олимпиады\Грамоты олимпиада ноябрь\Документ ПСУ3ВНОЯ17-4918446-03 (Znanio.ru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633" y="4378804"/>
            <a:ext cx="247052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D:\Моё\3 класс 2017-18г\3 класс 2017-18г\Олимпиада по математике октябрь 2017г\Солдатов Данил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26" y="4340851"/>
            <a:ext cx="1588171" cy="224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D:\Моё\3 класс 2017-18г\3 класс 2017-18г\Олимпиада по математике октябрь 2017г\Старосельцев Илья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841" y="4378804"/>
            <a:ext cx="1534536" cy="21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D:\Моё\3 класс 2017-18г\3 класс 2017-18г\Олимпиада по математике октябрь 2017г\Ковалев Данил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4249" y="4331083"/>
            <a:ext cx="1601974" cy="226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58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</a:t>
            </a:r>
            <a:r>
              <a:rPr lang="ru-RU" sz="2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школьных </a:t>
            </a:r>
            <a:r>
              <a:rPr lang="ru-RU" sz="2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олимпиадах,</a:t>
            </a:r>
            <a:br>
              <a:rPr lang="ru-RU" sz="2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количество занятых мест:</a:t>
            </a:r>
            <a:r>
              <a:rPr lang="ru-RU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(2017/2018 учебный год)</a:t>
            </a:r>
            <a:br>
              <a:rPr lang="ru-RU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ru-RU" sz="4000" dirty="0">
              <a:solidFill>
                <a:srgbClr val="C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021077"/>
              </p:ext>
            </p:extLst>
          </p:nvPr>
        </p:nvGraphicFramePr>
        <p:xfrm>
          <a:off x="914400" y="1556792"/>
          <a:ext cx="7618038" cy="15408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61256"/>
                <a:gridCol w="1978090"/>
                <a:gridCol w="1269673"/>
                <a:gridCol w="1269673"/>
                <a:gridCol w="1269673"/>
                <a:gridCol w="1269673"/>
              </a:tblGrid>
              <a:tr h="6480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en-US" sz="11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en-US" sz="11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конкурса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en-US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en-US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участников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en-US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Ф.И. класс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en-US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победителей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en-US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Результаты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учителя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4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Школьная олимпиада по русскому языку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Булгакова Любовь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3в класс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Дивеева С.В.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4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Школьная олимпиада по окружающему миру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Трофимов Антон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3в класс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Дивеева С.В.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750998"/>
              </p:ext>
            </p:extLst>
          </p:nvPr>
        </p:nvGraphicFramePr>
        <p:xfrm>
          <a:off x="899592" y="3613454"/>
          <a:ext cx="7704856" cy="96767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67653"/>
                <a:gridCol w="1740820"/>
                <a:gridCol w="1502246"/>
                <a:gridCol w="1325853"/>
                <a:gridCol w="1284142"/>
                <a:gridCol w="1284142"/>
              </a:tblGrid>
              <a:tr h="5356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en-US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en-US" sz="11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en-US" sz="11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конкурса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en-US" sz="11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en-US" sz="11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участников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en-US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Ф.И. класс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en-US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победителей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en-US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Результаты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ru-RU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учителя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Школьная олимпиада по русскому языку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Булгакова Любовь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место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Дивеева С.В.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95736" y="314096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Школьные олимпиады 2018/2019 учебный год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Курсы повышения квалификации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D:\С рабочего стола\для меня\Для студента\Уд .2\Удо - 0004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2369513" cy="329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С рабочего стола\для меня\Для студента\Уд .2\Уд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4" t="6139" r="10885" b="6582"/>
          <a:stretch/>
        </p:blipFill>
        <p:spPr bwMode="auto">
          <a:xfrm>
            <a:off x="4334691" y="1196751"/>
            <a:ext cx="2042480" cy="277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С рабочего стола\для меня\Для студента\Уд .2\УДо2 - 0001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5" t="8024"/>
          <a:stretch/>
        </p:blipFill>
        <p:spPr bwMode="auto">
          <a:xfrm>
            <a:off x="2390475" y="3970116"/>
            <a:ext cx="1944216" cy="265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С рабочего стола\для меня\Для студента\Уд .2\УДо2 - 0002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2"/>
          <a:stretch/>
        </p:blipFill>
        <p:spPr bwMode="auto">
          <a:xfrm>
            <a:off x="6372200" y="2413989"/>
            <a:ext cx="2304974" cy="311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460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in\Desktop\Для студента\Грамоты\гр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60450"/>
            <a:ext cx="2952328" cy="448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Моё\2 класс 2016-2017\Грамоты олимпиада 2017г\Моя грамота победители математи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93096"/>
            <a:ext cx="3433609" cy="243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Моё\3 класс 2017-18г\3 класс 2017-18г\Документ БЛПШБЛЦЗ17-18235-08 (Znanio.ru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086" y="260648"/>
            <a:ext cx="2586937" cy="365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Моё\3 класс 2017-18г\3 класс 2017-18г\Окр. мир олимпиада, викторина 2017\Дивеева Светлана Владимировна - благодарность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340" y="1900053"/>
            <a:ext cx="315710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517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83568" y="98072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67744" y="260648"/>
            <a:ext cx="6408712" cy="707886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    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476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ё\2 класс 2016-2017\Грамоты олимпиада 2017г\победители начальная школ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98" y="332656"/>
            <a:ext cx="3303478" cy="233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Моё\2 класс 2016-2017\Наградной материал Олимпиада\81271704.   Дивеева Светлана Владимировна, Шипилова Галина Алексеевна - Благодарность за активное участие в международной олимпиаде проекта videouroki.net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310" y="787590"/>
            <a:ext cx="173083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Моё\2 класс 2016-2017\Олимпиада 2017 грамоты\Документ СОПБЛЦЗ17-709948-05 (Znanio.ru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16939"/>
            <a:ext cx="3116845" cy="220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Моё\3 класс 2017-18г\3 класс 2017-18г\Олимпиада по математике октябрь 2017г\Благодарности за активную помощь urokinachalki.ru №49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8308">
            <a:off x="1225239" y="2891542"/>
            <a:ext cx="2613009" cy="377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Моё\3 класс 2017-18г\3 класс 2017-18г\Олимпиада по математике октябрь 2017г\Свидетельство проекта urokinachalki.ru №1850698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0942">
            <a:off x="5180168" y="2869269"/>
            <a:ext cx="2413338" cy="341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830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ё\2 класс 2016-2017\Олимпиада русский язык 2017год\Certificate_kvn_po_matematiki_dlya_2_klas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7038"/>
            <a:ext cx="3370823" cy="473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Моё\2 класс 2016-2017\Олимпиада русский язык 2017год\Certificate_prezentatsiya_sotnya_kak_schyotnaya_edinit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787" y="476672"/>
            <a:ext cx="333171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61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Научно-методическая работа</a:t>
            </a:r>
            <a:endParaRPr lang="ru-RU" sz="4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37750" y="2780928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dirty="0" smtClean="0">
              <a:latin typeface="Arial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06829326"/>
              </p:ext>
            </p:extLst>
          </p:nvPr>
        </p:nvGraphicFramePr>
        <p:xfrm>
          <a:off x="755576" y="1340768"/>
          <a:ext cx="78488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Фестиваль сказок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Picture 8" descr="C:\Users\Света\Desktop\IMG_0606.JPG"/>
          <p:cNvPicPr>
            <a:picLocks noChangeAspect="1" noChangeArrowheads="1"/>
          </p:cNvPicPr>
          <p:nvPr/>
        </p:nvPicPr>
        <p:blipFill>
          <a:blip r:embed="rId2" cstate="print">
            <a:lum bright="-3000" contrast="21000"/>
          </a:blip>
          <a:srcRect/>
          <a:stretch>
            <a:fillRect/>
          </a:stretch>
        </p:blipFill>
        <p:spPr bwMode="auto">
          <a:xfrm>
            <a:off x="622102" y="1375690"/>
            <a:ext cx="3653232" cy="2529161"/>
          </a:xfrm>
          <a:prstGeom prst="rect">
            <a:avLst/>
          </a:prstGeom>
          <a:noFill/>
        </p:spPr>
      </p:pic>
      <p:pic>
        <p:nvPicPr>
          <p:cNvPr id="7170" name="Picture 2" descr="D:\Рабочий стол\Фото 1 класс\Фестиваль национальных сказок\IMG_06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70395"/>
            <a:ext cx="3432381" cy="25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Рабочий стол\Фото 1 класс\артисты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3" t="27009" r="1683" b="-1431"/>
          <a:stretch/>
        </p:blipFill>
        <p:spPr bwMode="auto">
          <a:xfrm>
            <a:off x="1043608" y="3904851"/>
            <a:ext cx="2810221" cy="278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Admin\Desktop\IMG_20181010_2241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334" y="3671101"/>
            <a:ext cx="2240882" cy="302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997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Участники  концертов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Picture 2" descr="H:\фото с дня школы\DSC_7021.JPG"/>
          <p:cNvPicPr>
            <a:picLocks noChangeAspect="1" noChangeArrowheads="1"/>
          </p:cNvPicPr>
          <p:nvPr/>
        </p:nvPicPr>
        <p:blipFill>
          <a:blip r:embed="rId2" cstate="print">
            <a:lum bright="-8000" contrast="6000"/>
          </a:blip>
          <a:stretch>
            <a:fillRect/>
          </a:stretch>
        </p:blipFill>
        <p:spPr bwMode="auto">
          <a:xfrm>
            <a:off x="683568" y="1283361"/>
            <a:ext cx="4233528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D:\Фото класс 3в\Фото 1 класс\Фото. Окр. мир групповая работа\Фото класса\Букварь фото\IMG_07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/>
          <a:stretch/>
        </p:blipFill>
        <p:spPr bwMode="auto">
          <a:xfrm>
            <a:off x="5289452" y="1391373"/>
            <a:ext cx="336300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IMG-596705540765da917b20ce3f092e1307-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9" b="19932"/>
          <a:stretch/>
        </p:blipFill>
        <p:spPr bwMode="auto">
          <a:xfrm>
            <a:off x="2800332" y="3796248"/>
            <a:ext cx="3333257" cy="286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908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Выпуск газет, участие в школьных предметных неделях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D:\Моё\3 класс 2017-18г\3 класс 2017-18г\Фото КВН\IMG_20171109_1447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781" y="1916832"/>
            <a:ext cx="300033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Рабочий стол\Фото 1 класс\Фото класса\IMG_20160301_1408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081" y="4118077"/>
            <a:ext cx="3180353" cy="190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Фото класс 3в\Фото 1 класс\Фото. Окр. мир групповая работа\Фото класса\IMG_20160301_1407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4"/>
          <a:stretch/>
        </p:blipFill>
        <p:spPr bwMode="auto">
          <a:xfrm>
            <a:off x="6266572" y="1772816"/>
            <a:ext cx="2381081" cy="355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:\фото класса\IMG_20161128_1008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4" y="1916832"/>
            <a:ext cx="2641774" cy="440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33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4. Внеурочная деятельность </a:t>
            </a:r>
            <a:b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 предмету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2348880"/>
            <a:ext cx="7516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Кружок </a:t>
            </a:r>
          </a:p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«Занимательная математика»</a:t>
            </a:r>
            <a:endParaRPr lang="ru-RU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</a:rPr>
              <a:t>На занятиях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D:\Фото класс 3в\Фото 1 класс\IMG_20160405_1256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3924520" cy="235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Фото класс 3в\Фото математика\IMG_20161121_1314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7"/>
            <a:ext cx="382918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Фото класс 3в\Фото математика\IMG_20161121_1316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64800"/>
            <a:ext cx="4038222" cy="242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фото с дня школы\DSC_7129.JPG"/>
          <p:cNvPicPr>
            <a:picLocks noChangeAspect="1" noChangeArrowheads="1"/>
          </p:cNvPicPr>
          <p:nvPr/>
        </p:nvPicPr>
        <p:blipFill>
          <a:blip r:embed="rId5" cstate="print">
            <a:lum bright="2000" contrast="45000"/>
          </a:blip>
          <a:srcRect/>
          <a:stretch>
            <a:fillRect/>
          </a:stretch>
        </p:blipFill>
        <p:spPr bwMode="auto">
          <a:xfrm>
            <a:off x="5085665" y="3933057"/>
            <a:ext cx="3415575" cy="208823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12160" y="6021288"/>
            <a:ext cx="97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КВН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16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Участники акции «Чистые            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>
                <a:solidFill>
                  <a:srgbClr val="FF0000"/>
                </a:solidFill>
              </a:rPr>
              <a:t> </a:t>
            </a:r>
            <a:r>
              <a:rPr lang="ru-RU" b="1" i="1" dirty="0" smtClean="0">
                <a:solidFill>
                  <a:srgbClr val="FF0000"/>
                </a:solidFill>
              </a:rPr>
              <a:t>                                   ладошки»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H:\Света\IMG_1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17" y="126876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:\Света\IMG_17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58970"/>
            <a:ext cx="4146519" cy="310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283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4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Акция «Клумба Памяти»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H:\Света\IMG_4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936571"/>
            <a:ext cx="3960440" cy="297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315" y="908722"/>
            <a:ext cx="3894088" cy="2920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H:\Света\IMG_43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98" y="3887820"/>
            <a:ext cx="3960238" cy="297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224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0263691"/>
              </p:ext>
            </p:extLst>
          </p:nvPr>
        </p:nvGraphicFramePr>
        <p:xfrm>
          <a:off x="1331640" y="980728"/>
          <a:ext cx="662473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  <a:ln>
            <a:noFill/>
          </a:ln>
        </p:spPr>
        <p:txBody>
          <a:bodyPr>
            <a:normAutofit fontScale="90000"/>
          </a:bodyPr>
          <a:lstStyle/>
          <a:p>
            <a:pPr lvl="0"/>
            <a:r>
              <a:rPr lang="ru-RU" sz="49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4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9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Общие сведения об учителе</a:t>
            </a:r>
            <a:r>
              <a:rPr lang="ru-RU" sz="4900" b="1" i="1" dirty="0" smtClean="0">
                <a:solidFill>
                  <a:srgbClr val="FFFF00"/>
                </a:solidFill>
              </a:rPr>
              <a:t/>
            </a:r>
            <a:br>
              <a:rPr lang="ru-RU" sz="4900" b="1" i="1" dirty="0" smtClean="0">
                <a:solidFill>
                  <a:srgbClr val="FFFF00"/>
                </a:solidFill>
              </a:rPr>
            </a:br>
            <a:endParaRPr lang="ru-RU" sz="49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30195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5. Деятельность классного руководителя</a:t>
            </a:r>
            <a:endParaRPr lang="ru-RU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\Desktop\ima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" r="5419" b="4961"/>
          <a:stretch/>
        </p:blipFill>
        <p:spPr bwMode="auto">
          <a:xfrm>
            <a:off x="1115615" y="1700808"/>
            <a:ext cx="6999189" cy="4237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71919"/>
            <a:ext cx="8229600" cy="832946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Ярмарка «Сладкоежка»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10244" name="Picture 4" descr="C:\Users\Admin\Desktop\image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344" y="2204864"/>
            <a:ext cx="330658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Света\Desktop\Ярмарка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1000"/>
          </a:blip>
          <a:srcRect/>
          <a:stretch>
            <a:fillRect/>
          </a:stretch>
        </p:blipFill>
        <p:spPr bwMode="auto">
          <a:xfrm>
            <a:off x="899591" y="2924944"/>
            <a:ext cx="3802200" cy="33843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79711" y="488603"/>
            <a:ext cx="6187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FF00"/>
                </a:solidFill>
              </a:rPr>
              <a:t>Работа с родителями</a:t>
            </a:r>
            <a:endParaRPr lang="ru-RU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99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Акция «Посади дерево»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D:\Фото класс 3в\15273595630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09174"/>
            <a:ext cx="2102532" cy="350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ото класс 3в\15273595635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329611"/>
            <a:ext cx="18288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Фото класс 3в\15273595647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435" y="1196752"/>
            <a:ext cx="2001619" cy="3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Фото класс 3в\IMG_20180522_1257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81741"/>
            <a:ext cx="2044620" cy="340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5229200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Помощь  и пример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родителей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63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i="1" dirty="0" smtClean="0">
                <a:solidFill>
                  <a:srgbClr val="FF0000"/>
                </a:solidFill>
              </a:rPr>
              <a:t>Новогодняя сказка для ребят, подготовленная совместно с родителями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Picture 3" descr="C:\Users\Admin\Desktop\image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267329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esktop\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4"/>
            <a:ext cx="396044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2726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Самая добрая Баба-Яга и Дед Мороз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C:\Users\Admin\Desktop\image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188808"/>
            <a:ext cx="2849910" cy="506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Desktop\image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58822"/>
            <a:ext cx="4476949" cy="251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Рабочий стол\Фото 1 класс\Новый год.Класс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81572"/>
            <a:ext cx="4248472" cy="238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4836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Поход в музей СДК «Сфера»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:\фото класса\IMG_20160429_1223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08108"/>
            <a:ext cx="302433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:\фото класса\IMG_20160429_1302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16832"/>
            <a:ext cx="492054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227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prstTxWarp prst="textChevronInverted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Калейдоскоп мероприятий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H:\Света\IMG_4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7261">
            <a:off x="1043608" y="1574794"/>
            <a:ext cx="3216358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Моё\3 класс 2017-18г\3 класс 2017-18г\Музей. Зим. кан\IMG_20180110_105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8193">
            <a:off x="4860032" y="1690159"/>
            <a:ext cx="3635896" cy="218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:\Света\IMG_22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87" y="3871697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05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«А ну-ка, девочки!»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H:\фото класса\IMG_20170306_141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77072"/>
            <a:ext cx="4248668" cy="254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фото класса\IMG_20170306_1418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68760"/>
            <a:ext cx="198742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:\фото класса\IMG_20170306_1419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42412"/>
            <a:ext cx="267869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фото класса\IMG_20170324_133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360040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:\фото класса\IMG_20170324_1334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12976"/>
            <a:ext cx="5346952" cy="320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5730" y="260647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Классный час « Наши меньшие </a:t>
            </a:r>
          </a:p>
          <a:p>
            <a:r>
              <a:rPr lang="ru-RU" sz="3600" b="1" i="1" dirty="0">
                <a:solidFill>
                  <a:srgbClr val="FF0000"/>
                </a:solidFill>
              </a:rPr>
              <a:t> </a:t>
            </a:r>
            <a:r>
              <a:rPr lang="ru-RU" sz="3600" b="1" i="1" dirty="0" smtClean="0">
                <a:solidFill>
                  <a:srgbClr val="FF0000"/>
                </a:solidFill>
              </a:rPr>
              <a:t>                                                    братья!» 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7937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IMG-20181014-WA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29" y="404664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IMG-20181014-WA0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626868" cy="347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8065" y="692696"/>
            <a:ext cx="3762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</a:rPr>
              <a:t>Приём в отряд Юнармейцев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61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1882845"/>
              </p:ext>
            </p:extLst>
          </p:nvPr>
        </p:nvGraphicFramePr>
        <p:xfrm>
          <a:off x="1187624" y="836712"/>
          <a:ext cx="7211144" cy="4205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Фото\IMG_20181004_0827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60" y="337300"/>
            <a:ext cx="288305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Desktop\Фото\IMG_20181004_0827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01" y="331188"/>
            <a:ext cx="3240360" cy="437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dmin\Desktop\Фото\IMG-b983165ca40c3169dab0733206e6e46c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01008"/>
            <a:ext cx="236141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1556792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   Юные    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олимпийцы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1024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H:\фото класса\IMG_20170413_1249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324" y="1396591"/>
            <a:ext cx="4244872" cy="254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:\фото класса\IMG_20170518_1312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2858" y="1497199"/>
            <a:ext cx="4078321" cy="244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:\фото класса\IMG_20180306_1513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0" b="962"/>
          <a:stretch/>
        </p:blipFill>
        <p:spPr bwMode="auto">
          <a:xfrm>
            <a:off x="2415397" y="3944192"/>
            <a:ext cx="4775853" cy="266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476672"/>
            <a:ext cx="8005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 smtClean="0">
                <a:solidFill>
                  <a:srgbClr val="FF0000"/>
                </a:solidFill>
              </a:rPr>
              <a:t>Творческая мастерская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621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esktop\IMG_20181010_223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t="3681"/>
          <a:stretch/>
        </p:blipFill>
        <p:spPr bwMode="auto">
          <a:xfrm>
            <a:off x="683568" y="2699172"/>
            <a:ext cx="2880320" cy="404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i-main-pic" descr="Картинка 137 из 48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6672"/>
            <a:ext cx="2947988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1" descr="http://www.schkola13.zx6.ru/img/foto_podel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9"/>
          <a:stretch>
            <a:fillRect/>
          </a:stretch>
        </p:blipFill>
        <p:spPr bwMode="auto">
          <a:xfrm>
            <a:off x="958892" y="622122"/>
            <a:ext cx="290015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D:\Моё\Фото школьны2013-4год\DSC062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50" y="2924944"/>
            <a:ext cx="3730155" cy="279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212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74638"/>
            <a:ext cx="6275040" cy="423448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b="1" i="1" dirty="0" smtClean="0">
                <a:solidFill>
                  <a:srgbClr val="FF0000"/>
                </a:solidFill>
              </a:rPr>
              <a:t>Моё педагогическое кредо:</a:t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r>
              <a:rPr lang="ru-RU" sz="2800" i="1" dirty="0" smtClean="0"/>
              <a:t> «Самым важным явлением в школе, самым поучительным предметом, самым живым примером для ученика является сам учитель. </a:t>
            </a:r>
            <a:br>
              <a:rPr lang="ru-RU" sz="2800" i="1" dirty="0" smtClean="0"/>
            </a:br>
            <a:r>
              <a:rPr lang="ru-RU" sz="2800" i="1" dirty="0" smtClean="0"/>
              <a:t>Он – олицетворенный метод обучения, </a:t>
            </a:r>
            <a:r>
              <a:rPr lang="ru-RU" sz="2800" i="1" dirty="0" err="1" smtClean="0"/>
              <a:t>самовоплощение</a:t>
            </a:r>
            <a:r>
              <a:rPr lang="ru-RU" sz="2800" i="1" dirty="0" smtClean="0"/>
              <a:t> принципа воспитания”</a:t>
            </a:r>
            <a:br>
              <a:rPr lang="ru-RU" sz="2800" i="1" dirty="0" smtClean="0"/>
            </a:br>
            <a:r>
              <a:rPr lang="ru-RU" sz="2800" i="1" dirty="0" smtClean="0"/>
              <a:t>                                           А. </a:t>
            </a:r>
            <a:r>
              <a:rPr lang="ru-RU" sz="2800" i="1" dirty="0" err="1" smtClean="0"/>
              <a:t>Дистерверг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4437112"/>
            <a:ext cx="48468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СПАСИБО </a:t>
            </a:r>
          </a:p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ЗА ВНИМАНИЕ!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Система повышения квалификации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340768"/>
            <a:ext cx="8147248" cy="478539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2015г.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>
                <a:latin typeface="Times New Roman" pitchFamily="18" charset="0"/>
                <a:ea typeface="Times New Roman"/>
                <a:cs typeface="Times New Roman" pitchFamily="18" charset="0"/>
              </a:rPr>
              <a:t>Курсы базового повышения квалификации «Содержание и условия реализации ФГОС НОО</a:t>
            </a:r>
            <a:r>
              <a:rPr lang="ru-RU" sz="3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»</a:t>
            </a:r>
            <a:r>
              <a:rPr lang="ru-RU" sz="30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sz="30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         (108 </a:t>
            </a:r>
            <a:r>
              <a:rPr lang="ru-RU" sz="2600" dirty="0">
                <a:latin typeface="Times New Roman" pitchFamily="18" charset="0"/>
                <a:ea typeface="Times New Roman"/>
                <a:cs typeface="Times New Roman" pitchFamily="18" charset="0"/>
              </a:rPr>
              <a:t>часов</a:t>
            </a:r>
            <a:r>
              <a:rPr lang="ru-RU" sz="2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)</a:t>
            </a:r>
            <a:r>
              <a:rPr lang="ru-RU" sz="2600" dirty="0">
                <a:latin typeface="Times New Roman" pitchFamily="18" charset="0"/>
                <a:ea typeface="Times New Roman"/>
                <a:cs typeface="Times New Roman" pitchFamily="18" charset="0"/>
              </a:rPr>
              <a:t> г</a:t>
            </a:r>
            <a:r>
              <a:rPr lang="ru-RU" sz="2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 Оренбург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None/>
            </a:pPr>
            <a:r>
              <a:rPr lang="ru-RU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   2016 г</a:t>
            </a:r>
            <a:r>
              <a:rPr lang="ru-RU" sz="3000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000" dirty="0">
                <a:latin typeface="Times New Roman"/>
                <a:ea typeface="Times New Roman"/>
              </a:rPr>
              <a:t> Курсы базового повышения квалификации «Концептуально- методологические основы внедрения ФГОС НОО обучающихся с ограниченными возможностями здоровья и умственной отсталостью</a:t>
            </a:r>
            <a:r>
              <a:rPr lang="ru-RU" sz="3000" dirty="0" smtClean="0">
                <a:latin typeface="Times New Roman"/>
                <a:ea typeface="Times New Roman"/>
              </a:rPr>
              <a:t>»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(72 часа)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г. Оренбург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Мои грамоты, дипломы, благодарности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Моё\3 класс 2017-18г\3 класс 2017-18г\Свидетельство Успешный учитель — успешный учени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683076"/>
            <a:ext cx="3187121" cy="450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Для студента\Грамоты\гр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83077"/>
            <a:ext cx="3242944" cy="450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Для студента\Грамоты\Гр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648"/>
            <a:ext cx="4481382" cy="625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556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8975" t="7179" r="2879" b="3590"/>
          <a:stretch/>
        </p:blipFill>
        <p:spPr bwMode="auto">
          <a:xfrm>
            <a:off x="611560" y="867172"/>
            <a:ext cx="6984776" cy="5400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27784" y="260648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</a:rPr>
              <a:t>Мои сайты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235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8927077"/>
              </p:ext>
            </p:extLst>
          </p:nvPr>
        </p:nvGraphicFramePr>
        <p:xfrm>
          <a:off x="899592" y="620688"/>
          <a:ext cx="7051873" cy="5973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Документ" r:id="rId4" imgW="6040381" imgH="5115972" progId="Word.Document.12">
                  <p:embed/>
                </p:oleObj>
              </mc:Choice>
              <mc:Fallback>
                <p:oleObj name="Документ" r:id="rId4" imgW="6040381" imgH="511597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9592" y="620688"/>
                        <a:ext cx="7051873" cy="59732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56784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751</Words>
  <Application>Microsoft Office PowerPoint</Application>
  <PresentationFormat>Экран (4:3)</PresentationFormat>
  <Paragraphs>266</Paragraphs>
  <Slides>43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5" baseType="lpstr">
      <vt:lpstr>Тема Office</vt:lpstr>
      <vt:lpstr>Документ</vt:lpstr>
      <vt:lpstr>ПОРТФОЛИО</vt:lpstr>
      <vt:lpstr>Презентация PowerPoint</vt:lpstr>
      <vt:lpstr>1. Общие сведения об учителе </vt:lpstr>
      <vt:lpstr>Презентация PowerPoint</vt:lpstr>
      <vt:lpstr>Система повышения квалификации</vt:lpstr>
      <vt:lpstr>Мои грамоты, дипломы, благодарности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2. Результативность педагогической деятельности</vt:lpstr>
      <vt:lpstr> Участие в районной и областной олимпиадах,  количество занятых мест: (2015/2016 учебный год) </vt:lpstr>
      <vt:lpstr>Презентация PowerPoint</vt:lpstr>
      <vt:lpstr>Презентация PowerPoint</vt:lpstr>
      <vt:lpstr> Участие в районной и областной олимпиадах,  количество занятых мест: (2017/2018 учебный год) </vt:lpstr>
      <vt:lpstr>Презентация PowerPoint</vt:lpstr>
      <vt:lpstr> Участие в школьных олимпиадах,  количество занятых мест: (2017/2018 учебный год) </vt:lpstr>
      <vt:lpstr>Курсы повышения квалификации</vt:lpstr>
      <vt:lpstr>Презентация PowerPoint</vt:lpstr>
      <vt:lpstr>Презентация PowerPoint</vt:lpstr>
      <vt:lpstr>Презентация PowerPoint</vt:lpstr>
      <vt:lpstr>3. Научно-методическая работа</vt:lpstr>
      <vt:lpstr>Фестиваль сказок</vt:lpstr>
      <vt:lpstr>Участники  концертов</vt:lpstr>
      <vt:lpstr>Выпуск газет, участие в школьных предметных неделях</vt:lpstr>
      <vt:lpstr>4. Внеурочная деятельность  по предмету</vt:lpstr>
      <vt:lpstr>На занятиях</vt:lpstr>
      <vt:lpstr>Участники акции «Чистые                                                 ладошки»</vt:lpstr>
      <vt:lpstr>Акция «Клумба Памяти»</vt:lpstr>
      <vt:lpstr>5. Деятельность классного руководителя</vt:lpstr>
      <vt:lpstr>Ярмарка «Сладкоежка»</vt:lpstr>
      <vt:lpstr>Акция «Посади дерево»</vt:lpstr>
      <vt:lpstr>Новогодняя сказка для ребят, подготовленная совместно с родителями.</vt:lpstr>
      <vt:lpstr>Самая добрая Баба-Яга и Дед Мороз</vt:lpstr>
      <vt:lpstr>Поход в музей СДК «Сфера»</vt:lpstr>
      <vt:lpstr>Калейдоскоп мероприятий</vt:lpstr>
      <vt:lpstr>«А ну-ка, девочки!»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Моё педагогическое кредо:  «Самым важным явлением в школе, самым поучительным предметом, самым живым примером для ученика является сам учитель.  Он – олицетворенный метод обучения, самовоплощение принципа воспитания”                                            А. Дистерверг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по литературе</dc:title>
  <dc:creator>Светлана</dc:creator>
  <cp:lastModifiedBy>Владимир Григорьев</cp:lastModifiedBy>
  <cp:revision>100</cp:revision>
  <dcterms:created xsi:type="dcterms:W3CDTF">2014-10-17T02:15:58Z</dcterms:created>
  <dcterms:modified xsi:type="dcterms:W3CDTF">2018-10-15T09:24:24Z</dcterms:modified>
</cp:coreProperties>
</file>